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67" r:id="rId3"/>
    <p:sldId id="268" r:id="rId4"/>
    <p:sldId id="266" r:id="rId5"/>
    <p:sldId id="259" r:id="rId6"/>
    <p:sldId id="258" r:id="rId7"/>
    <p:sldId id="260" r:id="rId8"/>
    <p:sldId id="262" r:id="rId9"/>
    <p:sldId id="261" r:id="rId10"/>
    <p:sldId id="263" r:id="rId11"/>
    <p:sldId id="264" r:id="rId12"/>
    <p:sldId id="265"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90578C-5844-1E4D-BFA2-7599A1713CA9}" v="23" dt="2022-12-05T03:10:38.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p:cViewPr varScale="1">
        <p:scale>
          <a:sx n="104" d="100"/>
          <a:sy n="104" d="100"/>
        </p:scale>
        <p:origin x="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Coleman" userId="2f465fe3e49aa6ef" providerId="LiveId" clId="{BE90578C-5844-1E4D-BFA2-7599A1713CA9}"/>
    <pc:docChg chg="undo custSel addSld delSld modSld">
      <pc:chgData name="James Coleman" userId="2f465fe3e49aa6ef" providerId="LiveId" clId="{BE90578C-5844-1E4D-BFA2-7599A1713CA9}" dt="2022-12-05T03:10:38.838" v="537"/>
      <pc:docMkLst>
        <pc:docMk/>
      </pc:docMkLst>
      <pc:sldChg chg="addSp delSp modSp modTransition modAnim">
        <pc:chgData name="James Coleman" userId="2f465fe3e49aa6ef" providerId="LiveId" clId="{BE90578C-5844-1E4D-BFA2-7599A1713CA9}" dt="2022-12-05T02:53:08.401" v="411"/>
        <pc:sldMkLst>
          <pc:docMk/>
          <pc:sldMk cId="2055852539" sldId="256"/>
        </pc:sldMkLst>
        <pc:picChg chg="add del mod">
          <ac:chgData name="James Coleman" userId="2f465fe3e49aa6ef" providerId="LiveId" clId="{BE90578C-5844-1E4D-BFA2-7599A1713CA9}" dt="2022-12-05T02:32:04.167" v="392"/>
          <ac:picMkLst>
            <pc:docMk/>
            <pc:sldMk cId="2055852539" sldId="256"/>
            <ac:picMk id="5" creationId="{22A84831-5112-4961-62F0-64A68A40EA0E}"/>
          </ac:picMkLst>
        </pc:picChg>
        <pc:picChg chg="add del mod">
          <ac:chgData name="James Coleman" userId="2f465fe3e49aa6ef" providerId="LiveId" clId="{BE90578C-5844-1E4D-BFA2-7599A1713CA9}" dt="2022-12-05T02:52:15.652" v="400"/>
          <ac:picMkLst>
            <pc:docMk/>
            <pc:sldMk cId="2055852539" sldId="256"/>
            <ac:picMk id="6" creationId="{8BEDC08A-66D9-2261-77EA-6B7779EBB68F}"/>
          </ac:picMkLst>
        </pc:picChg>
        <pc:picChg chg="add mod">
          <ac:chgData name="James Coleman" userId="2f465fe3e49aa6ef" providerId="LiveId" clId="{BE90578C-5844-1E4D-BFA2-7599A1713CA9}" dt="2022-12-05T02:53:08.401" v="411"/>
          <ac:picMkLst>
            <pc:docMk/>
            <pc:sldMk cId="2055852539" sldId="256"/>
            <ac:picMk id="7" creationId="{7904FC32-CA87-21B0-DC1E-6C3649CDE935}"/>
          </ac:picMkLst>
        </pc:picChg>
      </pc:sldChg>
      <pc:sldChg chg="addSp delSp modSp mod modTransition modAnim">
        <pc:chgData name="James Coleman" userId="2f465fe3e49aa6ef" providerId="LiveId" clId="{BE90578C-5844-1E4D-BFA2-7599A1713CA9}" dt="2022-12-05T03:10:38.838" v="537"/>
        <pc:sldMkLst>
          <pc:docMk/>
          <pc:sldMk cId="1276416272" sldId="258"/>
        </pc:sldMkLst>
        <pc:spChg chg="mod">
          <ac:chgData name="James Coleman" userId="2f465fe3e49aa6ef" providerId="LiveId" clId="{BE90578C-5844-1E4D-BFA2-7599A1713CA9}" dt="2022-12-05T02:54:44.575" v="450" actId="5793"/>
          <ac:spMkLst>
            <pc:docMk/>
            <pc:sldMk cId="1276416272" sldId="258"/>
            <ac:spMk id="2" creationId="{CC57C40A-96B3-D372-505E-40172E98CB20}"/>
          </ac:spMkLst>
        </pc:spChg>
        <pc:spChg chg="mod">
          <ac:chgData name="James Coleman" userId="2f465fe3e49aa6ef" providerId="LiveId" clId="{BE90578C-5844-1E4D-BFA2-7599A1713CA9}" dt="2022-12-04T01:40:55.808" v="357" actId="20577"/>
          <ac:spMkLst>
            <pc:docMk/>
            <pc:sldMk cId="1276416272" sldId="258"/>
            <ac:spMk id="9" creationId="{1BCA164E-DC48-7C7D-05ED-25BB8A14BA70}"/>
          </ac:spMkLst>
        </pc:spChg>
        <pc:picChg chg="add del mod">
          <ac:chgData name="James Coleman" userId="2f465fe3e49aa6ef" providerId="LiveId" clId="{BE90578C-5844-1E4D-BFA2-7599A1713CA9}" dt="2022-12-05T02:52:25.120" v="403"/>
          <ac:picMkLst>
            <pc:docMk/>
            <pc:sldMk cId="1276416272" sldId="258"/>
            <ac:picMk id="3" creationId="{79204464-581D-00AA-8017-1FF6E703377C}"/>
          </ac:picMkLst>
        </pc:picChg>
        <pc:picChg chg="add mod">
          <ac:chgData name="James Coleman" userId="2f465fe3e49aa6ef" providerId="LiveId" clId="{BE90578C-5844-1E4D-BFA2-7599A1713CA9}" dt="2022-12-05T03:10:38.838" v="537"/>
          <ac:picMkLst>
            <pc:docMk/>
            <pc:sldMk cId="1276416272" sldId="258"/>
            <ac:picMk id="4" creationId="{4DD229C8-0813-F402-5E13-FE9C575CF816}"/>
          </ac:picMkLst>
        </pc:picChg>
      </pc:sldChg>
      <pc:sldChg chg="addSp delSp modSp mod modTransition modAnim">
        <pc:chgData name="James Coleman" userId="2f465fe3e49aa6ef" providerId="LiveId" clId="{BE90578C-5844-1E4D-BFA2-7599A1713CA9}" dt="2022-12-05T03:10:38.838" v="537"/>
        <pc:sldMkLst>
          <pc:docMk/>
          <pc:sldMk cId="160898071" sldId="259"/>
        </pc:sldMkLst>
        <pc:spChg chg="mod">
          <ac:chgData name="James Coleman" userId="2f465fe3e49aa6ef" providerId="LiveId" clId="{BE90578C-5844-1E4D-BFA2-7599A1713CA9}" dt="2022-12-05T02:54:39.073" v="438" actId="20577"/>
          <ac:spMkLst>
            <pc:docMk/>
            <pc:sldMk cId="160898071" sldId="259"/>
            <ac:spMk id="2" creationId="{F9CFD1F7-72AA-5CF7-06BF-3D51FA64CAF8}"/>
          </ac:spMkLst>
        </pc:spChg>
        <pc:spChg chg="mod">
          <ac:chgData name="James Coleman" userId="2f465fe3e49aa6ef" providerId="LiveId" clId="{BE90578C-5844-1E4D-BFA2-7599A1713CA9}" dt="2022-12-04T01:42:22.549" v="368"/>
          <ac:spMkLst>
            <pc:docMk/>
            <pc:sldMk cId="160898071" sldId="259"/>
            <ac:spMk id="10" creationId="{A1CE66CF-D124-45AB-AE81-E32F1BC6B6BA}"/>
          </ac:spMkLst>
        </pc:spChg>
        <pc:picChg chg="add del mod">
          <ac:chgData name="James Coleman" userId="2f465fe3e49aa6ef" providerId="LiveId" clId="{BE90578C-5844-1E4D-BFA2-7599A1713CA9}" dt="2022-12-05T02:52:22.852" v="402"/>
          <ac:picMkLst>
            <pc:docMk/>
            <pc:sldMk cId="160898071" sldId="259"/>
            <ac:picMk id="3" creationId="{71B60C19-DD04-7072-8C41-2DA5DCF813D5}"/>
          </ac:picMkLst>
        </pc:picChg>
        <pc:picChg chg="add mod">
          <ac:chgData name="James Coleman" userId="2f465fe3e49aa6ef" providerId="LiveId" clId="{BE90578C-5844-1E4D-BFA2-7599A1713CA9}" dt="2022-12-05T03:10:38.838" v="537"/>
          <ac:picMkLst>
            <pc:docMk/>
            <pc:sldMk cId="160898071" sldId="259"/>
            <ac:picMk id="4" creationId="{54FFBB3F-D149-91D2-06D6-75AE2BFB5F83}"/>
          </ac:picMkLst>
        </pc:picChg>
      </pc:sldChg>
      <pc:sldChg chg="addSp delSp modSp mod modTransition modAnim">
        <pc:chgData name="James Coleman" userId="2f465fe3e49aa6ef" providerId="LiveId" clId="{BE90578C-5844-1E4D-BFA2-7599A1713CA9}" dt="2022-12-05T03:10:38.838" v="537"/>
        <pc:sldMkLst>
          <pc:docMk/>
          <pc:sldMk cId="1414589774" sldId="260"/>
        </pc:sldMkLst>
        <pc:spChg chg="mod">
          <ac:chgData name="James Coleman" userId="2f465fe3e49aa6ef" providerId="LiveId" clId="{BE90578C-5844-1E4D-BFA2-7599A1713CA9}" dt="2022-12-05T02:54:50.136" v="465" actId="20577"/>
          <ac:spMkLst>
            <pc:docMk/>
            <pc:sldMk cId="1414589774" sldId="260"/>
            <ac:spMk id="2" creationId="{F21E24E9-F3D6-381E-0D36-7A535B4047C1}"/>
          </ac:spMkLst>
        </pc:spChg>
        <pc:spChg chg="mod">
          <ac:chgData name="James Coleman" userId="2f465fe3e49aa6ef" providerId="LiveId" clId="{BE90578C-5844-1E4D-BFA2-7599A1713CA9}" dt="2022-12-04T01:39:14.699" v="323" actId="20577"/>
          <ac:spMkLst>
            <pc:docMk/>
            <pc:sldMk cId="1414589774" sldId="260"/>
            <ac:spMk id="9" creationId="{3E849EB5-83AA-14B8-E6CC-B99B7DB2EFAA}"/>
          </ac:spMkLst>
        </pc:spChg>
        <pc:picChg chg="add del mod">
          <ac:chgData name="James Coleman" userId="2f465fe3e49aa6ef" providerId="LiveId" clId="{BE90578C-5844-1E4D-BFA2-7599A1713CA9}" dt="2022-12-05T02:52:32.951" v="405"/>
          <ac:picMkLst>
            <pc:docMk/>
            <pc:sldMk cId="1414589774" sldId="260"/>
            <ac:picMk id="3" creationId="{6BD37B1C-A8F6-BC8C-F310-C418B1C548E9}"/>
          </ac:picMkLst>
        </pc:picChg>
        <pc:picChg chg="add mod">
          <ac:chgData name="James Coleman" userId="2f465fe3e49aa6ef" providerId="LiveId" clId="{BE90578C-5844-1E4D-BFA2-7599A1713CA9}" dt="2022-12-05T03:10:38.838" v="537"/>
          <ac:picMkLst>
            <pc:docMk/>
            <pc:sldMk cId="1414589774" sldId="260"/>
            <ac:picMk id="4" creationId="{26852F6C-2E58-27F1-F6A0-31322F2780CF}"/>
          </ac:picMkLst>
        </pc:picChg>
      </pc:sldChg>
      <pc:sldChg chg="addSp delSp modSp mod modTransition modAnim">
        <pc:chgData name="James Coleman" userId="2f465fe3e49aa6ef" providerId="LiveId" clId="{BE90578C-5844-1E4D-BFA2-7599A1713CA9}" dt="2022-12-05T03:10:38.838" v="537"/>
        <pc:sldMkLst>
          <pc:docMk/>
          <pc:sldMk cId="3054841149" sldId="261"/>
        </pc:sldMkLst>
        <pc:spChg chg="mod">
          <ac:chgData name="James Coleman" userId="2f465fe3e49aa6ef" providerId="LiveId" clId="{BE90578C-5844-1E4D-BFA2-7599A1713CA9}" dt="2022-12-05T02:55:23.731" v="536" actId="20577"/>
          <ac:spMkLst>
            <pc:docMk/>
            <pc:sldMk cId="3054841149" sldId="261"/>
            <ac:spMk id="2" creationId="{11224FEA-886A-B186-80F5-56A5042DE0D7}"/>
          </ac:spMkLst>
        </pc:spChg>
        <pc:spChg chg="mod">
          <ac:chgData name="James Coleman" userId="2f465fe3e49aa6ef" providerId="LiveId" clId="{BE90578C-5844-1E4D-BFA2-7599A1713CA9}" dt="2022-12-04T01:39:35.217" v="336" actId="20577"/>
          <ac:spMkLst>
            <pc:docMk/>
            <pc:sldMk cId="3054841149" sldId="261"/>
            <ac:spMk id="9" creationId="{C20FA11A-95D3-174E-F67B-D7773887B7BA}"/>
          </ac:spMkLst>
        </pc:spChg>
        <pc:picChg chg="add del mod">
          <ac:chgData name="James Coleman" userId="2f465fe3e49aa6ef" providerId="LiveId" clId="{BE90578C-5844-1E4D-BFA2-7599A1713CA9}" dt="2022-12-05T02:52:36.698" v="406"/>
          <ac:picMkLst>
            <pc:docMk/>
            <pc:sldMk cId="3054841149" sldId="261"/>
            <ac:picMk id="3" creationId="{AE8A455C-CA75-1189-A2CC-224D75E745B8}"/>
          </ac:picMkLst>
        </pc:picChg>
        <pc:picChg chg="add mod">
          <ac:chgData name="James Coleman" userId="2f465fe3e49aa6ef" providerId="LiveId" clId="{BE90578C-5844-1E4D-BFA2-7599A1713CA9}" dt="2022-12-05T03:10:38.838" v="537"/>
          <ac:picMkLst>
            <pc:docMk/>
            <pc:sldMk cId="3054841149" sldId="261"/>
            <ac:picMk id="4" creationId="{0D763912-41FB-BB35-3EE6-22DFDF8F8826}"/>
          </ac:picMkLst>
        </pc:picChg>
      </pc:sldChg>
      <pc:sldChg chg="addSp delSp modSp mod modTransition modAnim">
        <pc:chgData name="James Coleman" userId="2f465fe3e49aa6ef" providerId="LiveId" clId="{BE90578C-5844-1E4D-BFA2-7599A1713CA9}" dt="2022-12-05T03:10:38.838" v="537"/>
        <pc:sldMkLst>
          <pc:docMk/>
          <pc:sldMk cId="3241827571" sldId="262"/>
        </pc:sldMkLst>
        <pc:spChg chg="mod">
          <ac:chgData name="James Coleman" userId="2f465fe3e49aa6ef" providerId="LiveId" clId="{BE90578C-5844-1E4D-BFA2-7599A1713CA9}" dt="2022-12-05T02:54:55.949" v="478" actId="20577"/>
          <ac:spMkLst>
            <pc:docMk/>
            <pc:sldMk cId="3241827571" sldId="262"/>
            <ac:spMk id="2" creationId="{E3CFA311-21EF-717E-EC58-7BCB219B7095}"/>
          </ac:spMkLst>
        </pc:spChg>
        <pc:spChg chg="mod">
          <ac:chgData name="James Coleman" userId="2f465fe3e49aa6ef" providerId="LiveId" clId="{BE90578C-5844-1E4D-BFA2-7599A1713CA9}" dt="2022-12-04T01:39:19.200" v="325" actId="20577"/>
          <ac:spMkLst>
            <pc:docMk/>
            <pc:sldMk cId="3241827571" sldId="262"/>
            <ac:spMk id="9" creationId="{CA2C32D8-D747-1A20-D87D-F393F47DB310}"/>
          </ac:spMkLst>
        </pc:spChg>
        <pc:picChg chg="add del mod">
          <ac:chgData name="James Coleman" userId="2f465fe3e49aa6ef" providerId="LiveId" clId="{BE90578C-5844-1E4D-BFA2-7599A1713CA9}" dt="2022-12-05T02:52:27.903" v="404"/>
          <ac:picMkLst>
            <pc:docMk/>
            <pc:sldMk cId="3241827571" sldId="262"/>
            <ac:picMk id="3" creationId="{0D5D2D49-3F8A-51B4-3EBE-4EC08EF40670}"/>
          </ac:picMkLst>
        </pc:picChg>
        <pc:picChg chg="add mod">
          <ac:chgData name="James Coleman" userId="2f465fe3e49aa6ef" providerId="LiveId" clId="{BE90578C-5844-1E4D-BFA2-7599A1713CA9}" dt="2022-12-05T03:10:38.838" v="537"/>
          <ac:picMkLst>
            <pc:docMk/>
            <pc:sldMk cId="3241827571" sldId="262"/>
            <ac:picMk id="4" creationId="{AED93CFE-55CD-6A71-A777-53A7365CF064}"/>
          </ac:picMkLst>
        </pc:picChg>
      </pc:sldChg>
      <pc:sldChg chg="addSp delSp modSp mod modTransition modAnim">
        <pc:chgData name="James Coleman" userId="2f465fe3e49aa6ef" providerId="LiveId" clId="{BE90578C-5844-1E4D-BFA2-7599A1713CA9}" dt="2022-12-05T03:10:38.838" v="537"/>
        <pc:sldMkLst>
          <pc:docMk/>
          <pc:sldMk cId="1059927278" sldId="263"/>
        </pc:sldMkLst>
        <pc:spChg chg="mod">
          <ac:chgData name="James Coleman" userId="2f465fe3e49aa6ef" providerId="LiveId" clId="{BE90578C-5844-1E4D-BFA2-7599A1713CA9}" dt="2022-12-05T02:55:14.591" v="534" actId="20577"/>
          <ac:spMkLst>
            <pc:docMk/>
            <pc:sldMk cId="1059927278" sldId="263"/>
            <ac:spMk id="2" creationId="{FA5C0083-F7A0-42DD-39E1-A0DE791815A0}"/>
          </ac:spMkLst>
        </pc:spChg>
        <pc:spChg chg="mod">
          <ac:chgData name="James Coleman" userId="2f465fe3e49aa6ef" providerId="LiveId" clId="{BE90578C-5844-1E4D-BFA2-7599A1713CA9}" dt="2022-12-04T01:39:48.606" v="340" actId="20577"/>
          <ac:spMkLst>
            <pc:docMk/>
            <pc:sldMk cId="1059927278" sldId="263"/>
            <ac:spMk id="9" creationId="{7FE29B39-4DFC-2270-F439-D49B65DA0660}"/>
          </ac:spMkLst>
        </pc:spChg>
        <pc:picChg chg="add del mod">
          <ac:chgData name="James Coleman" userId="2f465fe3e49aa6ef" providerId="LiveId" clId="{BE90578C-5844-1E4D-BFA2-7599A1713CA9}" dt="2022-12-05T02:52:39.986" v="407"/>
          <ac:picMkLst>
            <pc:docMk/>
            <pc:sldMk cId="1059927278" sldId="263"/>
            <ac:picMk id="3" creationId="{C6072C04-5848-6044-3478-C0501799A3D3}"/>
          </ac:picMkLst>
        </pc:picChg>
        <pc:picChg chg="add mod">
          <ac:chgData name="James Coleman" userId="2f465fe3e49aa6ef" providerId="LiveId" clId="{BE90578C-5844-1E4D-BFA2-7599A1713CA9}" dt="2022-12-05T03:10:38.838" v="537"/>
          <ac:picMkLst>
            <pc:docMk/>
            <pc:sldMk cId="1059927278" sldId="263"/>
            <ac:picMk id="4" creationId="{AD95164D-7BCB-3D3B-1048-455CFA5FF6B1}"/>
          </ac:picMkLst>
        </pc:picChg>
      </pc:sldChg>
      <pc:sldChg chg="addSp delSp modSp mod modTransition modAnim">
        <pc:chgData name="James Coleman" userId="2f465fe3e49aa6ef" providerId="LiveId" clId="{BE90578C-5844-1E4D-BFA2-7599A1713CA9}" dt="2022-12-05T03:10:38.838" v="537"/>
        <pc:sldMkLst>
          <pc:docMk/>
          <pc:sldMk cId="1674883887" sldId="264"/>
        </pc:sldMkLst>
        <pc:spChg chg="del">
          <ac:chgData name="James Coleman" userId="2f465fe3e49aa6ef" providerId="LiveId" clId="{BE90578C-5844-1E4D-BFA2-7599A1713CA9}" dt="2022-12-04T01:34:55.323" v="298" actId="26606"/>
          <ac:spMkLst>
            <pc:docMk/>
            <pc:sldMk cId="1674883887" sldId="264"/>
            <ac:spMk id="29" creationId="{2B97F24A-32CE-4C1C-A50D-3016B394DCFB}"/>
          </ac:spMkLst>
        </pc:spChg>
        <pc:spChg chg="del">
          <ac:chgData name="James Coleman" userId="2f465fe3e49aa6ef" providerId="LiveId" clId="{BE90578C-5844-1E4D-BFA2-7599A1713CA9}" dt="2022-12-04T01:34:55.323" v="298" actId="26606"/>
          <ac:spMkLst>
            <pc:docMk/>
            <pc:sldMk cId="1674883887" sldId="264"/>
            <ac:spMk id="30" creationId="{7DEDB0E7-955D-4E4B-7EA8-312FE3EE602E}"/>
          </ac:spMkLst>
        </pc:spChg>
        <pc:spChg chg="del">
          <ac:chgData name="James Coleman" userId="2f465fe3e49aa6ef" providerId="LiveId" clId="{BE90578C-5844-1E4D-BFA2-7599A1713CA9}" dt="2022-12-04T01:34:55.323" v="298" actId="26606"/>
          <ac:spMkLst>
            <pc:docMk/>
            <pc:sldMk cId="1674883887" sldId="264"/>
            <ac:spMk id="31" creationId="{3CE8AF5E-D374-4CF1-90CC-35CF73B81C3E}"/>
          </ac:spMkLst>
        </pc:spChg>
        <pc:spChg chg="del">
          <ac:chgData name="James Coleman" userId="2f465fe3e49aa6ef" providerId="LiveId" clId="{BE90578C-5844-1E4D-BFA2-7599A1713CA9}" dt="2022-12-04T01:34:55.323" v="298" actId="26606"/>
          <ac:spMkLst>
            <pc:docMk/>
            <pc:sldMk cId="1674883887" sldId="264"/>
            <ac:spMk id="32" creationId="{35926383-23B4-2049-2E2C-7CA4F19741ED}"/>
          </ac:spMkLst>
        </pc:spChg>
        <pc:spChg chg="add">
          <ac:chgData name="James Coleman" userId="2f465fe3e49aa6ef" providerId="LiveId" clId="{BE90578C-5844-1E4D-BFA2-7599A1713CA9}" dt="2022-12-04T01:34:55.323" v="298" actId="26606"/>
          <ac:spMkLst>
            <pc:docMk/>
            <pc:sldMk cId="1674883887" sldId="264"/>
            <ac:spMk id="38" creationId="{2D2B266D-3625-4584-A5C3-7D3F672CFF30}"/>
          </ac:spMkLst>
        </pc:spChg>
        <pc:picChg chg="add del mod">
          <ac:chgData name="James Coleman" userId="2f465fe3e49aa6ef" providerId="LiveId" clId="{BE90578C-5844-1E4D-BFA2-7599A1713CA9}" dt="2022-12-05T02:52:44.635" v="408"/>
          <ac:picMkLst>
            <pc:docMk/>
            <pc:sldMk cId="1674883887" sldId="264"/>
            <ac:picMk id="2" creationId="{FD263DE0-D395-A72C-E10A-F4CF9656B17B}"/>
          </ac:picMkLst>
        </pc:picChg>
        <pc:picChg chg="add mod">
          <ac:chgData name="James Coleman" userId="2f465fe3e49aa6ef" providerId="LiveId" clId="{BE90578C-5844-1E4D-BFA2-7599A1713CA9}" dt="2022-12-05T03:10:38.838" v="537"/>
          <ac:picMkLst>
            <pc:docMk/>
            <pc:sldMk cId="1674883887" sldId="264"/>
            <ac:picMk id="3" creationId="{8E696213-A8AE-F5C8-4FEF-7697B3EF9A18}"/>
          </ac:picMkLst>
        </pc:picChg>
        <pc:picChg chg="mod">
          <ac:chgData name="James Coleman" userId="2f465fe3e49aa6ef" providerId="LiveId" clId="{BE90578C-5844-1E4D-BFA2-7599A1713CA9}" dt="2022-12-04T01:34:55.323" v="298" actId="26606"/>
          <ac:picMkLst>
            <pc:docMk/>
            <pc:sldMk cId="1674883887" sldId="264"/>
            <ac:picMk id="5" creationId="{2B98C817-D678-A9BC-343A-6B2A58898CE1}"/>
          </ac:picMkLst>
        </pc:picChg>
        <pc:inkChg chg="del">
          <ac:chgData name="James Coleman" userId="2f465fe3e49aa6ef" providerId="LiveId" clId="{BE90578C-5844-1E4D-BFA2-7599A1713CA9}" dt="2022-12-04T01:34:55.323" v="298" actId="26606"/>
          <ac:inkMkLst>
            <pc:docMk/>
            <pc:sldMk cId="1674883887" sldId="264"/>
            <ac:inkMk id="33" creationId="{070477C5-0410-4E4F-97A1-F84C2465C187}"/>
          </ac:inkMkLst>
        </pc:inkChg>
      </pc:sldChg>
      <pc:sldChg chg="addSp delSp modSp mod modTransition setBg modAnim">
        <pc:chgData name="James Coleman" userId="2f465fe3e49aa6ef" providerId="LiveId" clId="{BE90578C-5844-1E4D-BFA2-7599A1713CA9}" dt="2022-12-05T03:10:38.838" v="537"/>
        <pc:sldMkLst>
          <pc:docMk/>
          <pc:sldMk cId="1697883916" sldId="265"/>
        </pc:sldMkLst>
        <pc:spChg chg="del mod">
          <ac:chgData name="James Coleman" userId="2f465fe3e49aa6ef" providerId="LiveId" clId="{BE90578C-5844-1E4D-BFA2-7599A1713CA9}" dt="2022-12-04T01:34:32.010" v="297" actId="26606"/>
          <ac:spMkLst>
            <pc:docMk/>
            <pc:sldMk cId="1697883916" sldId="265"/>
            <ac:spMk id="2" creationId="{3F01A50B-63D2-8A70-4E3D-138398CBC54C}"/>
          </ac:spMkLst>
        </pc:spChg>
        <pc:spChg chg="del">
          <ac:chgData name="James Coleman" userId="2f465fe3e49aa6ef" providerId="LiveId" clId="{BE90578C-5844-1E4D-BFA2-7599A1713CA9}" dt="2022-12-03T06:55:42.513" v="0" actId="26606"/>
          <ac:spMkLst>
            <pc:docMk/>
            <pc:sldMk cId="1697883916" sldId="265"/>
            <ac:spMk id="9" creationId="{C069499C-F850-067E-EA56-838363D48E2D}"/>
          </ac:spMkLst>
        </pc:spChg>
        <pc:spChg chg="add del">
          <ac:chgData name="James Coleman" userId="2f465fe3e49aa6ef" providerId="LiveId" clId="{BE90578C-5844-1E4D-BFA2-7599A1713CA9}" dt="2022-12-03T06:55:43.687" v="2" actId="26606"/>
          <ac:spMkLst>
            <pc:docMk/>
            <pc:sldMk cId="1697883916" sldId="265"/>
            <ac:spMk id="10" creationId="{DA381740-063A-41A4-836D-85D14980EEF0}"/>
          </ac:spMkLst>
        </pc:spChg>
        <pc:spChg chg="del">
          <ac:chgData name="James Coleman" userId="2f465fe3e49aa6ef" providerId="LiveId" clId="{BE90578C-5844-1E4D-BFA2-7599A1713CA9}" dt="2022-12-03T06:55:42.513" v="0" actId="26606"/>
          <ac:spMkLst>
            <pc:docMk/>
            <pc:sldMk cId="1697883916" sldId="265"/>
            <ac:spMk id="12" creationId="{2B97F24A-32CE-4C1C-A50D-3016B394DCFB}"/>
          </ac:spMkLst>
        </pc:spChg>
        <pc:spChg chg="del">
          <ac:chgData name="James Coleman" userId="2f465fe3e49aa6ef" providerId="LiveId" clId="{BE90578C-5844-1E4D-BFA2-7599A1713CA9}" dt="2022-12-03T06:55:42.513" v="0" actId="26606"/>
          <ac:spMkLst>
            <pc:docMk/>
            <pc:sldMk cId="1697883916" sldId="265"/>
            <ac:spMk id="14" creationId="{3CE8AF5E-D374-4CF1-90CC-35CF73B81C3E}"/>
          </ac:spMkLst>
        </pc:spChg>
        <pc:spChg chg="add del">
          <ac:chgData name="James Coleman" userId="2f465fe3e49aa6ef" providerId="LiveId" clId="{BE90578C-5844-1E4D-BFA2-7599A1713CA9}" dt="2022-12-03T06:55:43.687" v="2" actId="26606"/>
          <ac:spMkLst>
            <pc:docMk/>
            <pc:sldMk cId="1697883916" sldId="265"/>
            <ac:spMk id="18" creationId="{665DBBEF-238B-476B-96AB-8AAC3224ECEA}"/>
          </ac:spMkLst>
        </pc:spChg>
        <pc:spChg chg="add del">
          <ac:chgData name="James Coleman" userId="2f465fe3e49aa6ef" providerId="LiveId" clId="{BE90578C-5844-1E4D-BFA2-7599A1713CA9}" dt="2022-12-03T06:55:43.687" v="2" actId="26606"/>
          <ac:spMkLst>
            <pc:docMk/>
            <pc:sldMk cId="1697883916" sldId="265"/>
            <ac:spMk id="19" creationId="{3FCFB1DE-0B7E-48CC-BA90-B2AB0889F9D6}"/>
          </ac:spMkLst>
        </pc:spChg>
        <pc:spChg chg="add del">
          <ac:chgData name="James Coleman" userId="2f465fe3e49aa6ef" providerId="LiveId" clId="{BE90578C-5844-1E4D-BFA2-7599A1713CA9}" dt="2022-12-03T06:55:44.362" v="4" actId="26606"/>
          <ac:spMkLst>
            <pc:docMk/>
            <pc:sldMk cId="1697883916" sldId="265"/>
            <ac:spMk id="21" creationId="{2B97F24A-32CE-4C1C-A50D-3016B394DCFB}"/>
          </ac:spMkLst>
        </pc:spChg>
        <pc:spChg chg="add del">
          <ac:chgData name="James Coleman" userId="2f465fe3e49aa6ef" providerId="LiveId" clId="{BE90578C-5844-1E4D-BFA2-7599A1713CA9}" dt="2022-12-03T06:55:44.362" v="4" actId="26606"/>
          <ac:spMkLst>
            <pc:docMk/>
            <pc:sldMk cId="1697883916" sldId="265"/>
            <ac:spMk id="22" creationId="{3CE8AF5E-D374-4CF1-90CC-35CF73B81C3E}"/>
          </ac:spMkLst>
        </pc:spChg>
        <pc:spChg chg="add del">
          <ac:chgData name="James Coleman" userId="2f465fe3e49aa6ef" providerId="LiveId" clId="{BE90578C-5844-1E4D-BFA2-7599A1713CA9}" dt="2022-12-03T06:55:44.362" v="4" actId="26606"/>
          <ac:spMkLst>
            <pc:docMk/>
            <pc:sldMk cId="1697883916" sldId="265"/>
            <ac:spMk id="23" creationId="{C069499C-F850-067E-EA56-838363D48E2D}"/>
          </ac:spMkLst>
        </pc:spChg>
        <pc:spChg chg="add del">
          <ac:chgData name="James Coleman" userId="2f465fe3e49aa6ef" providerId="LiveId" clId="{BE90578C-5844-1E4D-BFA2-7599A1713CA9}" dt="2022-12-03T06:55:45.129" v="6" actId="26606"/>
          <ac:spMkLst>
            <pc:docMk/>
            <pc:sldMk cId="1697883916" sldId="265"/>
            <ac:spMk id="26" creationId="{DA381740-063A-41A4-836D-85D14980EEF0}"/>
          </ac:spMkLst>
        </pc:spChg>
        <pc:spChg chg="add del">
          <ac:chgData name="James Coleman" userId="2f465fe3e49aa6ef" providerId="LiveId" clId="{BE90578C-5844-1E4D-BFA2-7599A1713CA9}" dt="2022-12-03T06:55:45.129" v="6" actId="26606"/>
          <ac:spMkLst>
            <pc:docMk/>
            <pc:sldMk cId="1697883916" sldId="265"/>
            <ac:spMk id="27" creationId="{665DBBEF-238B-476B-96AB-8AAC3224ECEA}"/>
          </ac:spMkLst>
        </pc:spChg>
        <pc:spChg chg="add del">
          <ac:chgData name="James Coleman" userId="2f465fe3e49aa6ef" providerId="LiveId" clId="{BE90578C-5844-1E4D-BFA2-7599A1713CA9}" dt="2022-12-03T06:55:45.129" v="6" actId="26606"/>
          <ac:spMkLst>
            <pc:docMk/>
            <pc:sldMk cId="1697883916" sldId="265"/>
            <ac:spMk id="28" creationId="{3FCFB1DE-0B7E-48CC-BA90-B2AB0889F9D6}"/>
          </ac:spMkLst>
        </pc:spChg>
        <pc:spChg chg="add del">
          <ac:chgData name="James Coleman" userId="2f465fe3e49aa6ef" providerId="LiveId" clId="{BE90578C-5844-1E4D-BFA2-7599A1713CA9}" dt="2022-12-04T01:34:32.010" v="297" actId="26606"/>
          <ac:spMkLst>
            <pc:docMk/>
            <pc:sldMk cId="1697883916" sldId="265"/>
            <ac:spMk id="30" creationId="{2B97F24A-32CE-4C1C-A50D-3016B394DCFB}"/>
          </ac:spMkLst>
        </pc:spChg>
        <pc:spChg chg="add del">
          <ac:chgData name="James Coleman" userId="2f465fe3e49aa6ef" providerId="LiveId" clId="{BE90578C-5844-1E4D-BFA2-7599A1713CA9}" dt="2022-12-04T01:34:32.010" v="297" actId="26606"/>
          <ac:spMkLst>
            <pc:docMk/>
            <pc:sldMk cId="1697883916" sldId="265"/>
            <ac:spMk id="31" creationId="{3CE8AF5E-D374-4CF1-90CC-35CF73B81C3E}"/>
          </ac:spMkLst>
        </pc:spChg>
        <pc:spChg chg="add del">
          <ac:chgData name="James Coleman" userId="2f465fe3e49aa6ef" providerId="LiveId" clId="{BE90578C-5844-1E4D-BFA2-7599A1713CA9}" dt="2022-12-04T01:34:32.010" v="297" actId="26606"/>
          <ac:spMkLst>
            <pc:docMk/>
            <pc:sldMk cId="1697883916" sldId="265"/>
            <ac:spMk id="32" creationId="{C069499C-F850-067E-EA56-838363D48E2D}"/>
          </ac:spMkLst>
        </pc:spChg>
        <pc:spChg chg="add">
          <ac:chgData name="James Coleman" userId="2f465fe3e49aa6ef" providerId="LiveId" clId="{BE90578C-5844-1E4D-BFA2-7599A1713CA9}" dt="2022-12-04T01:34:32.010" v="297" actId="26606"/>
          <ac:spMkLst>
            <pc:docMk/>
            <pc:sldMk cId="1697883916" sldId="265"/>
            <ac:spMk id="38" creationId="{2D2B266D-3625-4584-A5C3-7D3F672CFF30}"/>
          </ac:spMkLst>
        </pc:spChg>
        <pc:picChg chg="add del mod">
          <ac:chgData name="James Coleman" userId="2f465fe3e49aa6ef" providerId="LiveId" clId="{BE90578C-5844-1E4D-BFA2-7599A1713CA9}" dt="2022-12-05T02:52:47.148" v="409"/>
          <ac:picMkLst>
            <pc:docMk/>
            <pc:sldMk cId="1697883916" sldId="265"/>
            <ac:picMk id="2" creationId="{07339690-906E-A0D0-5FF6-31E8809914F0}"/>
          </ac:picMkLst>
        </pc:picChg>
        <pc:picChg chg="add mod">
          <ac:chgData name="James Coleman" userId="2f465fe3e49aa6ef" providerId="LiveId" clId="{BE90578C-5844-1E4D-BFA2-7599A1713CA9}" dt="2022-12-05T03:10:38.838" v="537"/>
          <ac:picMkLst>
            <pc:docMk/>
            <pc:sldMk cId="1697883916" sldId="265"/>
            <ac:picMk id="3" creationId="{C7D5FD00-D0BD-F8F4-2CFD-3C1E504EDEA3}"/>
          </ac:picMkLst>
        </pc:picChg>
        <pc:picChg chg="mod">
          <ac:chgData name="James Coleman" userId="2f465fe3e49aa6ef" providerId="LiveId" clId="{BE90578C-5844-1E4D-BFA2-7599A1713CA9}" dt="2022-12-04T01:34:32.010" v="297" actId="26606"/>
          <ac:picMkLst>
            <pc:docMk/>
            <pc:sldMk cId="1697883916" sldId="265"/>
            <ac:picMk id="5" creationId="{6E10E0F4-9618-5EB1-B9CC-ED5AA68E21F8}"/>
          </ac:picMkLst>
        </pc:picChg>
        <pc:inkChg chg="del">
          <ac:chgData name="James Coleman" userId="2f465fe3e49aa6ef" providerId="LiveId" clId="{BE90578C-5844-1E4D-BFA2-7599A1713CA9}" dt="2022-12-03T06:55:42.513" v="0" actId="26606"/>
          <ac:inkMkLst>
            <pc:docMk/>
            <pc:sldMk cId="1697883916" sldId="265"/>
            <ac:inkMk id="16" creationId="{070477C5-0410-4E4F-97A1-F84C2465C187}"/>
          </ac:inkMkLst>
        </pc:inkChg>
        <pc:inkChg chg="add del">
          <ac:chgData name="James Coleman" userId="2f465fe3e49aa6ef" providerId="LiveId" clId="{BE90578C-5844-1E4D-BFA2-7599A1713CA9}" dt="2022-12-03T06:55:44.362" v="4" actId="26606"/>
          <ac:inkMkLst>
            <pc:docMk/>
            <pc:sldMk cId="1697883916" sldId="265"/>
            <ac:inkMk id="24" creationId="{070477C5-0410-4E4F-97A1-F84C2465C187}"/>
          </ac:inkMkLst>
        </pc:inkChg>
        <pc:inkChg chg="add del">
          <ac:chgData name="James Coleman" userId="2f465fe3e49aa6ef" providerId="LiveId" clId="{BE90578C-5844-1E4D-BFA2-7599A1713CA9}" dt="2022-12-04T01:34:32.010" v="297" actId="26606"/>
          <ac:inkMkLst>
            <pc:docMk/>
            <pc:sldMk cId="1697883916" sldId="265"/>
            <ac:inkMk id="33" creationId="{070477C5-0410-4E4F-97A1-F84C2465C187}"/>
          </ac:inkMkLst>
        </pc:inkChg>
      </pc:sldChg>
      <pc:sldChg chg="addSp delSp modSp new mod modTransition setBg modAnim">
        <pc:chgData name="James Coleman" userId="2f465fe3e49aa6ef" providerId="LiveId" clId="{BE90578C-5844-1E4D-BFA2-7599A1713CA9}" dt="2022-12-05T03:10:38.838" v="537"/>
        <pc:sldMkLst>
          <pc:docMk/>
          <pc:sldMk cId="695903064" sldId="266"/>
        </pc:sldMkLst>
        <pc:spChg chg="mod">
          <ac:chgData name="James Coleman" userId="2f465fe3e49aa6ef" providerId="LiveId" clId="{BE90578C-5844-1E4D-BFA2-7599A1713CA9}" dt="2022-12-03T22:47:53.204" v="71" actId="122"/>
          <ac:spMkLst>
            <pc:docMk/>
            <pc:sldMk cId="695903064" sldId="266"/>
            <ac:spMk id="2" creationId="{F1F1FCE9-FC39-05D5-5E8F-7D80B0AEFE9B}"/>
          </ac:spMkLst>
        </pc:spChg>
        <pc:spChg chg="del">
          <ac:chgData name="James Coleman" userId="2f465fe3e49aa6ef" providerId="LiveId" clId="{BE90578C-5844-1E4D-BFA2-7599A1713CA9}" dt="2022-12-03T22:46:21.806" v="11" actId="931"/>
          <ac:spMkLst>
            <pc:docMk/>
            <pc:sldMk cId="695903064" sldId="266"/>
            <ac:spMk id="3" creationId="{DF8DC575-D8B8-5A27-FBF4-B36D0EF769D7}"/>
          </ac:spMkLst>
        </pc:spChg>
        <pc:spChg chg="add del">
          <ac:chgData name="James Coleman" userId="2f465fe3e49aa6ef" providerId="LiveId" clId="{BE90578C-5844-1E4D-BFA2-7599A1713CA9}" dt="2022-12-03T22:47:25.856" v="20" actId="26606"/>
          <ac:spMkLst>
            <pc:docMk/>
            <pc:sldMk cId="695903064" sldId="266"/>
            <ac:spMk id="9" creationId="{AEDF3DDD-9837-34C1-3B22-E31C547FB5F2}"/>
          </ac:spMkLst>
        </pc:spChg>
        <pc:spChg chg="add del">
          <ac:chgData name="James Coleman" userId="2f465fe3e49aa6ef" providerId="LiveId" clId="{BE90578C-5844-1E4D-BFA2-7599A1713CA9}" dt="2022-12-03T22:47:25.856" v="20" actId="26606"/>
          <ac:spMkLst>
            <pc:docMk/>
            <pc:sldMk cId="695903064" sldId="266"/>
            <ac:spMk id="12" creationId="{743AA782-23D1-4521-8CAD-47662984AA08}"/>
          </ac:spMkLst>
        </pc:spChg>
        <pc:spChg chg="add del">
          <ac:chgData name="James Coleman" userId="2f465fe3e49aa6ef" providerId="LiveId" clId="{BE90578C-5844-1E4D-BFA2-7599A1713CA9}" dt="2022-12-03T22:47:25.856" v="20" actId="26606"/>
          <ac:spMkLst>
            <pc:docMk/>
            <pc:sldMk cId="695903064" sldId="266"/>
            <ac:spMk id="14" creationId="{3CE8AF5E-D374-4CF1-90CC-35CF73B81C3E}"/>
          </ac:spMkLst>
        </pc:spChg>
        <pc:spChg chg="add del">
          <ac:chgData name="James Coleman" userId="2f465fe3e49aa6ef" providerId="LiveId" clId="{BE90578C-5844-1E4D-BFA2-7599A1713CA9}" dt="2022-12-03T22:47:26.658" v="22" actId="26606"/>
          <ac:spMkLst>
            <pc:docMk/>
            <pc:sldMk cId="695903064" sldId="266"/>
            <ac:spMk id="18" creationId="{2B97F24A-32CE-4C1C-A50D-3016B394DCFB}"/>
          </ac:spMkLst>
        </pc:spChg>
        <pc:spChg chg="add del">
          <ac:chgData name="James Coleman" userId="2f465fe3e49aa6ef" providerId="LiveId" clId="{BE90578C-5844-1E4D-BFA2-7599A1713CA9}" dt="2022-12-03T22:47:26.658" v="22" actId="26606"/>
          <ac:spMkLst>
            <pc:docMk/>
            <pc:sldMk cId="695903064" sldId="266"/>
            <ac:spMk id="19" creationId="{3CE8AF5E-D374-4CF1-90CC-35CF73B81C3E}"/>
          </ac:spMkLst>
        </pc:spChg>
        <pc:spChg chg="add del">
          <ac:chgData name="James Coleman" userId="2f465fe3e49aa6ef" providerId="LiveId" clId="{BE90578C-5844-1E4D-BFA2-7599A1713CA9}" dt="2022-12-03T22:47:26.658" v="22" actId="26606"/>
          <ac:spMkLst>
            <pc:docMk/>
            <pc:sldMk cId="695903064" sldId="266"/>
            <ac:spMk id="20" creationId="{7402DF21-DD34-8311-53E5-81B013A66D9A}"/>
          </ac:spMkLst>
        </pc:spChg>
        <pc:spChg chg="add">
          <ac:chgData name="James Coleman" userId="2f465fe3e49aa6ef" providerId="LiveId" clId="{BE90578C-5844-1E4D-BFA2-7599A1713CA9}" dt="2022-12-03T22:47:26.670" v="23" actId="26606"/>
          <ac:spMkLst>
            <pc:docMk/>
            <pc:sldMk cId="695903064" sldId="266"/>
            <ac:spMk id="23" creationId="{743AA782-23D1-4521-8CAD-47662984AA08}"/>
          </ac:spMkLst>
        </pc:spChg>
        <pc:spChg chg="add">
          <ac:chgData name="James Coleman" userId="2f465fe3e49aa6ef" providerId="LiveId" clId="{BE90578C-5844-1E4D-BFA2-7599A1713CA9}" dt="2022-12-03T22:47:26.670" v="23" actId="26606"/>
          <ac:spMkLst>
            <pc:docMk/>
            <pc:sldMk cId="695903064" sldId="266"/>
            <ac:spMk id="24" creationId="{3CE8AF5E-D374-4CF1-90CC-35CF73B81C3E}"/>
          </ac:spMkLst>
        </pc:spChg>
        <pc:spChg chg="add mod">
          <ac:chgData name="James Coleman" userId="2f465fe3e49aa6ef" providerId="LiveId" clId="{BE90578C-5844-1E4D-BFA2-7599A1713CA9}" dt="2022-12-04T01:42:47.166" v="371" actId="27636"/>
          <ac:spMkLst>
            <pc:docMk/>
            <pc:sldMk cId="695903064" sldId="266"/>
            <ac:spMk id="25" creationId="{AEDF3DDD-9837-34C1-3B22-E31C547FB5F2}"/>
          </ac:spMkLst>
        </pc:spChg>
        <pc:picChg chg="add del mod">
          <ac:chgData name="James Coleman" userId="2f465fe3e49aa6ef" providerId="LiveId" clId="{BE90578C-5844-1E4D-BFA2-7599A1713CA9}" dt="2022-12-05T02:52:11.651" v="399"/>
          <ac:picMkLst>
            <pc:docMk/>
            <pc:sldMk cId="695903064" sldId="266"/>
            <ac:picMk id="3" creationId="{BC847565-8536-A224-2942-C047A22BD3F2}"/>
          </ac:picMkLst>
        </pc:picChg>
        <pc:picChg chg="add mod">
          <ac:chgData name="James Coleman" userId="2f465fe3e49aa6ef" providerId="LiveId" clId="{BE90578C-5844-1E4D-BFA2-7599A1713CA9}" dt="2022-12-05T03:10:38.838" v="537"/>
          <ac:picMkLst>
            <pc:docMk/>
            <pc:sldMk cId="695903064" sldId="266"/>
            <ac:picMk id="4" creationId="{1553D32D-739D-4113-07BB-1C5E612352C0}"/>
          </ac:picMkLst>
        </pc:picChg>
        <pc:picChg chg="add mod">
          <ac:chgData name="James Coleman" userId="2f465fe3e49aa6ef" providerId="LiveId" clId="{BE90578C-5844-1E4D-BFA2-7599A1713CA9}" dt="2022-12-03T22:47:26.670" v="23" actId="26606"/>
          <ac:picMkLst>
            <pc:docMk/>
            <pc:sldMk cId="695903064" sldId="266"/>
            <ac:picMk id="5" creationId="{F950ED08-4306-616D-4745-64704AE00728}"/>
          </ac:picMkLst>
        </pc:picChg>
        <pc:inkChg chg="add del">
          <ac:chgData name="James Coleman" userId="2f465fe3e49aa6ef" providerId="LiveId" clId="{BE90578C-5844-1E4D-BFA2-7599A1713CA9}" dt="2022-12-03T22:47:25.856" v="20" actId="26606"/>
          <ac:inkMkLst>
            <pc:docMk/>
            <pc:sldMk cId="695903064" sldId="266"/>
            <ac:inkMk id="16" creationId="{070477C5-0410-4E4F-97A1-F84C2465C187}"/>
          </ac:inkMkLst>
        </pc:inkChg>
        <pc:inkChg chg="add del">
          <ac:chgData name="James Coleman" userId="2f465fe3e49aa6ef" providerId="LiveId" clId="{BE90578C-5844-1E4D-BFA2-7599A1713CA9}" dt="2022-12-03T22:47:26.658" v="22" actId="26606"/>
          <ac:inkMkLst>
            <pc:docMk/>
            <pc:sldMk cId="695903064" sldId="266"/>
            <ac:inkMk id="21" creationId="{070477C5-0410-4E4F-97A1-F84C2465C187}"/>
          </ac:inkMkLst>
        </pc:inkChg>
        <pc:inkChg chg="add">
          <ac:chgData name="James Coleman" userId="2f465fe3e49aa6ef" providerId="LiveId" clId="{BE90578C-5844-1E4D-BFA2-7599A1713CA9}" dt="2022-12-03T22:47:26.670" v="23" actId="26606"/>
          <ac:inkMkLst>
            <pc:docMk/>
            <pc:sldMk cId="695903064" sldId="266"/>
            <ac:inkMk id="26" creationId="{070477C5-0410-4E4F-97A1-F84C2465C187}"/>
          </ac:inkMkLst>
        </pc:inkChg>
      </pc:sldChg>
      <pc:sldChg chg="new del">
        <pc:chgData name="James Coleman" userId="2f465fe3e49aa6ef" providerId="LiveId" clId="{BE90578C-5844-1E4D-BFA2-7599A1713CA9}" dt="2022-12-03T22:45:56.275" v="9" actId="2696"/>
        <pc:sldMkLst>
          <pc:docMk/>
          <pc:sldMk cId="2778193429" sldId="266"/>
        </pc:sldMkLst>
      </pc:sldChg>
      <pc:sldChg chg="addSp delSp modSp new mod modTransition modAnim">
        <pc:chgData name="James Coleman" userId="2f465fe3e49aa6ef" providerId="LiveId" clId="{BE90578C-5844-1E4D-BFA2-7599A1713CA9}" dt="2022-12-05T03:10:38.838" v="537"/>
        <pc:sldMkLst>
          <pc:docMk/>
          <pc:sldMk cId="1659312643" sldId="267"/>
        </pc:sldMkLst>
        <pc:spChg chg="mod">
          <ac:chgData name="James Coleman" userId="2f465fe3e49aa6ef" providerId="LiveId" clId="{BE90578C-5844-1E4D-BFA2-7599A1713CA9}" dt="2022-12-03T22:48:31.781" v="116" actId="122"/>
          <ac:spMkLst>
            <pc:docMk/>
            <pc:sldMk cId="1659312643" sldId="267"/>
            <ac:spMk id="2" creationId="{B2EB026A-DFE5-5754-244B-436F11ABE078}"/>
          </ac:spMkLst>
        </pc:spChg>
        <pc:spChg chg="mod">
          <ac:chgData name="James Coleman" userId="2f465fe3e49aa6ef" providerId="LiveId" clId="{BE90578C-5844-1E4D-BFA2-7599A1713CA9}" dt="2022-12-05T02:54:13.727" v="426" actId="20577"/>
          <ac:spMkLst>
            <pc:docMk/>
            <pc:sldMk cId="1659312643" sldId="267"/>
            <ac:spMk id="3" creationId="{42A2C564-7602-AAC3-2F16-8B3158BD5A7C}"/>
          </ac:spMkLst>
        </pc:spChg>
        <pc:picChg chg="add del mod">
          <ac:chgData name="James Coleman" userId="2f465fe3e49aa6ef" providerId="LiveId" clId="{BE90578C-5844-1E4D-BFA2-7599A1713CA9}" dt="2022-12-05T02:52:17.719" v="401"/>
          <ac:picMkLst>
            <pc:docMk/>
            <pc:sldMk cId="1659312643" sldId="267"/>
            <ac:picMk id="4" creationId="{654A9567-C535-B62A-66CE-94AB1EB4C228}"/>
          </ac:picMkLst>
        </pc:picChg>
        <pc:picChg chg="add del mod">
          <ac:chgData name="James Coleman" userId="2f465fe3e49aa6ef" providerId="LiveId" clId="{BE90578C-5844-1E4D-BFA2-7599A1713CA9}" dt="2022-12-05T02:53:17.043" v="413"/>
          <ac:picMkLst>
            <pc:docMk/>
            <pc:sldMk cId="1659312643" sldId="267"/>
            <ac:picMk id="5" creationId="{42E59A85-C8BD-03CA-93EA-22FFACB1A481}"/>
          </ac:picMkLst>
        </pc:picChg>
        <pc:picChg chg="add mod">
          <ac:chgData name="James Coleman" userId="2f465fe3e49aa6ef" providerId="LiveId" clId="{BE90578C-5844-1E4D-BFA2-7599A1713CA9}" dt="2022-12-05T03:10:38.838" v="537"/>
          <ac:picMkLst>
            <pc:docMk/>
            <pc:sldMk cId="1659312643" sldId="267"/>
            <ac:picMk id="6" creationId="{B3CDCC81-9287-09B3-4AF6-8FB876A2DE2D}"/>
          </ac:picMkLst>
        </pc:picChg>
      </pc:sldChg>
      <pc:sldChg chg="addSp delSp modSp new mod modTransition setBg modAnim">
        <pc:chgData name="James Coleman" userId="2f465fe3e49aa6ef" providerId="LiveId" clId="{BE90578C-5844-1E4D-BFA2-7599A1713CA9}" dt="2022-12-05T03:10:38.838" v="537"/>
        <pc:sldMkLst>
          <pc:docMk/>
          <pc:sldMk cId="2008095240" sldId="268"/>
        </pc:sldMkLst>
        <pc:spChg chg="mod">
          <ac:chgData name="James Coleman" userId="2f465fe3e49aa6ef" providerId="LiveId" clId="{BE90578C-5844-1E4D-BFA2-7599A1713CA9}" dt="2022-12-04T01:51:49.265" v="376" actId="26606"/>
          <ac:spMkLst>
            <pc:docMk/>
            <pc:sldMk cId="2008095240" sldId="268"/>
            <ac:spMk id="2" creationId="{95E8796C-F8AF-52FB-9714-FA5690429E1F}"/>
          </ac:spMkLst>
        </pc:spChg>
        <pc:spChg chg="del">
          <ac:chgData name="James Coleman" userId="2f465fe3e49aa6ef" providerId="LiveId" clId="{BE90578C-5844-1E4D-BFA2-7599A1713CA9}" dt="2022-12-03T22:46:51.369" v="16" actId="931"/>
          <ac:spMkLst>
            <pc:docMk/>
            <pc:sldMk cId="2008095240" sldId="268"/>
            <ac:spMk id="3" creationId="{48D1D293-35B8-2AAB-527D-208FF33BBAAC}"/>
          </ac:spMkLst>
        </pc:spChg>
        <pc:spChg chg="add del">
          <ac:chgData name="James Coleman" userId="2f465fe3e49aa6ef" providerId="LiveId" clId="{BE90578C-5844-1E4D-BFA2-7599A1713CA9}" dt="2022-12-04T01:51:45.537" v="373" actId="931"/>
          <ac:spMkLst>
            <pc:docMk/>
            <pc:sldMk cId="2008095240" sldId="268"/>
            <ac:spMk id="9" creationId="{9C1E80D0-AA8C-912D-3B6F-00CC1A6FFCB6}"/>
          </ac:spMkLst>
        </pc:spChg>
        <pc:spChg chg="add del">
          <ac:chgData name="James Coleman" userId="2f465fe3e49aa6ef" providerId="LiveId" clId="{BE90578C-5844-1E4D-BFA2-7599A1713CA9}" dt="2022-12-04T01:51:49.265" v="376" actId="26606"/>
          <ac:spMkLst>
            <pc:docMk/>
            <pc:sldMk cId="2008095240" sldId="268"/>
            <ac:spMk id="12" creationId="{743AA782-23D1-4521-8CAD-47662984AA08}"/>
          </ac:spMkLst>
        </pc:spChg>
        <pc:spChg chg="add del">
          <ac:chgData name="James Coleman" userId="2f465fe3e49aa6ef" providerId="LiveId" clId="{BE90578C-5844-1E4D-BFA2-7599A1713CA9}" dt="2022-12-04T01:51:49.265" v="376" actId="26606"/>
          <ac:spMkLst>
            <pc:docMk/>
            <pc:sldMk cId="2008095240" sldId="268"/>
            <ac:spMk id="14" creationId="{3CE8AF5E-D374-4CF1-90CC-35CF73B81C3E}"/>
          </ac:spMkLst>
        </pc:spChg>
        <pc:spChg chg="add mod">
          <ac:chgData name="James Coleman" userId="2f465fe3e49aa6ef" providerId="LiveId" clId="{BE90578C-5844-1E4D-BFA2-7599A1713CA9}" dt="2022-12-04T02:02:42.797" v="390" actId="255"/>
          <ac:spMkLst>
            <pc:docMk/>
            <pc:sldMk cId="2008095240" sldId="268"/>
            <ac:spMk id="20" creationId="{D4C151C7-629F-2D32-8576-50B0C75795D6}"/>
          </ac:spMkLst>
        </pc:spChg>
        <pc:spChg chg="add">
          <ac:chgData name="James Coleman" userId="2f465fe3e49aa6ef" providerId="LiveId" clId="{BE90578C-5844-1E4D-BFA2-7599A1713CA9}" dt="2022-12-04T01:51:49.265" v="376" actId="26606"/>
          <ac:spMkLst>
            <pc:docMk/>
            <pc:sldMk cId="2008095240" sldId="268"/>
            <ac:spMk id="23" creationId="{2B97F24A-32CE-4C1C-A50D-3016B394DCFB}"/>
          </ac:spMkLst>
        </pc:spChg>
        <pc:spChg chg="add">
          <ac:chgData name="James Coleman" userId="2f465fe3e49aa6ef" providerId="LiveId" clId="{BE90578C-5844-1E4D-BFA2-7599A1713CA9}" dt="2022-12-04T01:51:49.265" v="376" actId="26606"/>
          <ac:spMkLst>
            <pc:docMk/>
            <pc:sldMk cId="2008095240" sldId="268"/>
            <ac:spMk id="25" creationId="{3CE8AF5E-D374-4CF1-90CC-35CF73B81C3E}"/>
          </ac:spMkLst>
        </pc:spChg>
        <pc:picChg chg="add del mod">
          <ac:chgData name="James Coleman" userId="2f465fe3e49aa6ef" providerId="LiveId" clId="{BE90578C-5844-1E4D-BFA2-7599A1713CA9}" dt="2022-12-05T02:52:06.045" v="398"/>
          <ac:picMkLst>
            <pc:docMk/>
            <pc:sldMk cId="2008095240" sldId="268"/>
            <ac:picMk id="3" creationId="{93B7E270-5FB2-5282-A4A2-46C441829D46}"/>
          </ac:picMkLst>
        </pc:picChg>
        <pc:picChg chg="add mod">
          <ac:chgData name="James Coleman" userId="2f465fe3e49aa6ef" providerId="LiveId" clId="{BE90578C-5844-1E4D-BFA2-7599A1713CA9}" dt="2022-12-05T03:10:38.838" v="537"/>
          <ac:picMkLst>
            <pc:docMk/>
            <pc:sldMk cId="2008095240" sldId="268"/>
            <ac:picMk id="4" creationId="{90D0F071-EC76-F973-CFE8-65AF8D9D4BB0}"/>
          </ac:picMkLst>
        </pc:picChg>
        <pc:picChg chg="add del mod">
          <ac:chgData name="James Coleman" userId="2f465fe3e49aa6ef" providerId="LiveId" clId="{BE90578C-5844-1E4D-BFA2-7599A1713CA9}" dt="2022-12-04T01:43:27.022" v="372" actId="21"/>
          <ac:picMkLst>
            <pc:docMk/>
            <pc:sldMk cId="2008095240" sldId="268"/>
            <ac:picMk id="5" creationId="{9114AA46-1819-E154-1EC0-7867C645E90C}"/>
          </ac:picMkLst>
        </pc:picChg>
        <pc:picChg chg="add mod">
          <ac:chgData name="James Coleman" userId="2f465fe3e49aa6ef" providerId="LiveId" clId="{BE90578C-5844-1E4D-BFA2-7599A1713CA9}" dt="2022-12-04T01:51:49.265" v="376" actId="26606"/>
          <ac:picMkLst>
            <pc:docMk/>
            <pc:sldMk cId="2008095240" sldId="268"/>
            <ac:picMk id="7" creationId="{0ABF24FA-5D26-C9A1-6558-18696B2B3BB2}"/>
          </ac:picMkLst>
        </pc:picChg>
        <pc:inkChg chg="add del">
          <ac:chgData name="James Coleman" userId="2f465fe3e49aa6ef" providerId="LiveId" clId="{BE90578C-5844-1E4D-BFA2-7599A1713CA9}" dt="2022-12-04T01:51:49.265" v="376" actId="26606"/>
          <ac:inkMkLst>
            <pc:docMk/>
            <pc:sldMk cId="2008095240" sldId="268"/>
            <ac:inkMk id="16" creationId="{070477C5-0410-4E4F-97A1-F84C2465C187}"/>
          </ac:inkMkLst>
        </pc:inkChg>
        <pc:inkChg chg="add">
          <ac:chgData name="James Coleman" userId="2f465fe3e49aa6ef" providerId="LiveId" clId="{BE90578C-5844-1E4D-BFA2-7599A1713CA9}" dt="2022-12-04T01:51:49.265" v="376" actId="26606"/>
          <ac:inkMkLst>
            <pc:docMk/>
            <pc:sldMk cId="2008095240" sldId="268"/>
            <ac:inkMk id="27" creationId="{070477C5-0410-4E4F-97A1-F84C2465C187}"/>
          </ac:inkMkLst>
        </pc:inkChg>
      </pc:sldChg>
      <pc:sldChg chg="addSp delSp modSp new mod modTransition modAnim">
        <pc:chgData name="James Coleman" userId="2f465fe3e49aa6ef" providerId="LiveId" clId="{BE90578C-5844-1E4D-BFA2-7599A1713CA9}" dt="2022-12-05T03:10:38.838" v="537"/>
        <pc:sldMkLst>
          <pc:docMk/>
          <pc:sldMk cId="2733007478" sldId="269"/>
        </pc:sldMkLst>
        <pc:spChg chg="mod">
          <ac:chgData name="James Coleman" userId="2f465fe3e49aa6ef" providerId="LiveId" clId="{BE90578C-5844-1E4D-BFA2-7599A1713CA9}" dt="2022-12-04T01:32:39.618" v="142" actId="20577"/>
          <ac:spMkLst>
            <pc:docMk/>
            <pc:sldMk cId="2733007478" sldId="269"/>
            <ac:spMk id="2" creationId="{0F98D61E-1E12-D72B-BF51-26F2D5FA621F}"/>
          </ac:spMkLst>
        </pc:spChg>
        <pc:spChg chg="mod">
          <ac:chgData name="James Coleman" userId="2f465fe3e49aa6ef" providerId="LiveId" clId="{BE90578C-5844-1E4D-BFA2-7599A1713CA9}" dt="2022-12-04T01:33:58.854" v="296" actId="20577"/>
          <ac:spMkLst>
            <pc:docMk/>
            <pc:sldMk cId="2733007478" sldId="269"/>
            <ac:spMk id="3" creationId="{930372F5-8C67-86EC-E472-6583B3A49587}"/>
          </ac:spMkLst>
        </pc:spChg>
        <pc:picChg chg="add del mod">
          <ac:chgData name="James Coleman" userId="2f465fe3e49aa6ef" providerId="LiveId" clId="{BE90578C-5844-1E4D-BFA2-7599A1713CA9}" dt="2022-12-05T02:52:50.203" v="410"/>
          <ac:picMkLst>
            <pc:docMk/>
            <pc:sldMk cId="2733007478" sldId="269"/>
            <ac:picMk id="4" creationId="{104541BB-606F-581D-F775-D49E57FA4DC4}"/>
          </ac:picMkLst>
        </pc:picChg>
        <pc:picChg chg="add mod">
          <ac:chgData name="James Coleman" userId="2f465fe3e49aa6ef" providerId="LiveId" clId="{BE90578C-5844-1E4D-BFA2-7599A1713CA9}" dt="2022-12-05T03:10:38.838" v="537"/>
          <ac:picMkLst>
            <pc:docMk/>
            <pc:sldMk cId="2733007478" sldId="269"/>
            <ac:picMk id="5" creationId="{C6B6FB72-D6FB-2CEF-2A21-A323960BA2AA}"/>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01:51:46.65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22:47:18.62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06:47:30.50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06:47:37.96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06:54:58.16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06:54:50.975"/>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06:54:45.05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3T06:54:31.534"/>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12/4/22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24721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74694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68318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21271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12453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85545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6975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8679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56399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2910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12/4/22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40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12/4/22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2871666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7" r:id="rId10"/>
    <p:sldLayoutId id="2147483736"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jpeg"/><Relationship Id="rId5" Type="http://schemas.openxmlformats.org/officeDocument/2006/relationships/image" Target="../media/image4.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customXml" Target="../ink/ink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74" name="Rectangle 7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36E58-377C-B783-A1BD-9EBBDE11BD3C}"/>
              </a:ext>
            </a:extLst>
          </p:cNvPr>
          <p:cNvSpPr>
            <a:spLocks noGrp="1"/>
          </p:cNvSpPr>
          <p:nvPr>
            <p:ph type="ctrTitle"/>
          </p:nvPr>
        </p:nvSpPr>
        <p:spPr>
          <a:xfrm>
            <a:off x="640080" y="325369"/>
            <a:ext cx="4368602" cy="1956841"/>
          </a:xfrm>
        </p:spPr>
        <p:txBody>
          <a:bodyPr vert="horz" lIns="91440" tIns="45720" rIns="91440" bIns="45720" rtlCol="0" anchor="b">
            <a:normAutofit/>
          </a:bodyPr>
          <a:lstStyle/>
          <a:p>
            <a:pPr>
              <a:lnSpc>
                <a:spcPct val="90000"/>
              </a:lnSpc>
            </a:pPr>
            <a:r>
              <a:rPr lang="en-US" sz="6600" dirty="0"/>
              <a:t>NFL Scouting Database</a:t>
            </a:r>
          </a:p>
        </p:txBody>
      </p:sp>
      <p:sp>
        <p:nvSpPr>
          <p:cNvPr id="7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07DDFB"/>
          </a:solidFill>
          <a:ln w="38100" cap="rnd">
            <a:solidFill>
              <a:srgbClr val="07DDF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56530C8-3D1A-DA4E-9C81-B4668BDE7E3C}"/>
              </a:ext>
            </a:extLst>
          </p:cNvPr>
          <p:cNvSpPr>
            <a:spLocks noGrp="1"/>
          </p:cNvSpPr>
          <p:nvPr>
            <p:ph type="subTitle" idx="1"/>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dirty="0"/>
              <a:t>By James Coleman </a:t>
            </a:r>
          </a:p>
          <a:p>
            <a:pPr indent="-228600">
              <a:buFont typeface="Arial" panose="020B0604020202020204" pitchFamily="34" charset="0"/>
              <a:buChar char="•"/>
            </a:pPr>
            <a:r>
              <a:rPr lang="en-US" dirty="0"/>
              <a:t>SCIA 340-001</a:t>
            </a:r>
          </a:p>
          <a:p>
            <a:pPr indent="-228600">
              <a:buFont typeface="Arial" panose="020B0604020202020204" pitchFamily="34" charset="0"/>
              <a:buChar char="•"/>
            </a:pPr>
            <a:r>
              <a:rPr lang="en-US" dirty="0"/>
              <a:t>Professor </a:t>
            </a:r>
            <a:r>
              <a:rPr lang="en-US" dirty="0" err="1"/>
              <a:t>Mida</a:t>
            </a:r>
            <a:endParaRPr lang="en-US" dirty="0"/>
          </a:p>
          <a:p>
            <a:pPr indent="-228600">
              <a:buFont typeface="Arial" panose="020B0604020202020204" pitchFamily="34" charset="0"/>
              <a:buChar char="•"/>
            </a:pPr>
            <a:r>
              <a:rPr lang="en-US" dirty="0"/>
              <a:t>12/03/2022</a:t>
            </a:r>
          </a:p>
        </p:txBody>
      </p:sp>
      <p:pic>
        <p:nvPicPr>
          <p:cNvPr id="4" name="Picture 3" descr="An abstract burst of blue and pink">
            <a:extLst>
              <a:ext uri="{FF2B5EF4-FFF2-40B4-BE49-F238E27FC236}">
                <a16:creationId xmlns:a16="http://schemas.microsoft.com/office/drawing/2014/main" id="{FB90697A-AC02-7C4D-DDF8-A4838CA46374}"/>
              </a:ext>
            </a:extLst>
          </p:cNvPr>
          <p:cNvPicPr>
            <a:picLocks noChangeAspect="1"/>
          </p:cNvPicPr>
          <p:nvPr/>
        </p:nvPicPr>
        <p:blipFill rotWithShape="1">
          <a:blip r:embed="rId4"/>
          <a:srcRect l="21792" r="217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7" name="Audio 6">
            <a:hlinkClick r:id="" action="ppaction://media"/>
            <a:extLst>
              <a:ext uri="{FF2B5EF4-FFF2-40B4-BE49-F238E27FC236}">
                <a16:creationId xmlns:a16="http://schemas.microsoft.com/office/drawing/2014/main" id="{7904FC32-CA87-21B0-DC1E-6C3649CDE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55852539"/>
      </p:ext>
    </p:extLst>
  </p:cSld>
  <p:clrMapOvr>
    <a:masterClrMapping/>
  </p:clrMapOvr>
  <mc:AlternateContent xmlns:mc="http://schemas.openxmlformats.org/markup-compatibility/2006" xmlns:p14="http://schemas.microsoft.com/office/powerpoint/2010/main">
    <mc:Choice Requires="p14">
      <p:transition spd="slow" p14:dur="2000" advTm="9441"/>
    </mc:Choice>
    <mc:Fallback xmlns="">
      <p:transition spd="slow" advTm="9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C0083-F7A0-42DD-39E1-A0DE791815A0}"/>
              </a:ext>
            </a:extLst>
          </p:cNvPr>
          <p:cNvSpPr>
            <a:spLocks noGrp="1"/>
          </p:cNvSpPr>
          <p:nvPr>
            <p:ph type="title"/>
          </p:nvPr>
        </p:nvSpPr>
        <p:spPr>
          <a:xfrm>
            <a:off x="630936" y="639520"/>
            <a:ext cx="3429000" cy="1719072"/>
          </a:xfrm>
        </p:spPr>
        <p:txBody>
          <a:bodyPr anchor="b">
            <a:normAutofit fontScale="90000"/>
          </a:bodyPr>
          <a:lstStyle/>
          <a:p>
            <a:r>
              <a:rPr lang="en-US" dirty="0"/>
              <a:t>Roles and </a:t>
            </a:r>
            <a:r>
              <a:rPr lang="en-US" dirty="0" err="1"/>
              <a:t>privilieges</a:t>
            </a:r>
            <a:endParaRPr lang="en-US" dirty="0"/>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7FE29B39-4DFC-2270-F439-D49B65DA0660}"/>
              </a:ext>
            </a:extLst>
          </p:cNvPr>
          <p:cNvSpPr>
            <a:spLocks noGrp="1"/>
          </p:cNvSpPr>
          <p:nvPr>
            <p:ph idx="1"/>
          </p:nvPr>
        </p:nvSpPr>
        <p:spPr>
          <a:xfrm>
            <a:off x="630936" y="2807208"/>
            <a:ext cx="3429000" cy="3410712"/>
          </a:xfrm>
        </p:spPr>
        <p:txBody>
          <a:bodyPr anchor="t">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Create Role ( admin, developer,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read_write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Create user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name@localhost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Identified by password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Grant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rolename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name@localhost</a:t>
            </a:r>
            <a:r>
              <a:rPr lang="en-US" sz="1200" dirty="0">
                <a:effectLst/>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Grant ‘Privileges’ ON database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name.tablename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name@localhost</a:t>
            </a:r>
            <a:r>
              <a:rPr lang="en-US" sz="12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5" name="Content Placeholder 4" descr="Text&#10;&#10;Description automatically generated">
            <a:extLst>
              <a:ext uri="{FF2B5EF4-FFF2-40B4-BE49-F238E27FC236}">
                <a16:creationId xmlns:a16="http://schemas.microsoft.com/office/drawing/2014/main" id="{A7E3D520-CEF6-9F72-6EC1-C55A1C59A3D3}"/>
              </a:ext>
            </a:extLst>
          </p:cNvPr>
          <p:cNvPicPr>
            <a:picLocks noChangeAspect="1"/>
          </p:cNvPicPr>
          <p:nvPr/>
        </p:nvPicPr>
        <p:blipFill>
          <a:blip r:embed="rId6"/>
          <a:stretch>
            <a:fillRect/>
          </a:stretch>
        </p:blipFill>
        <p:spPr>
          <a:xfrm>
            <a:off x="4654296" y="1953330"/>
            <a:ext cx="6903720" cy="2951340"/>
          </a:xfrm>
          <a:prstGeom prst="rect">
            <a:avLst/>
          </a:prstGeom>
        </p:spPr>
      </p:pic>
      <p:pic>
        <p:nvPicPr>
          <p:cNvPr id="4" name="Audio 3">
            <a:hlinkClick r:id="" action="ppaction://media"/>
            <a:extLst>
              <a:ext uri="{FF2B5EF4-FFF2-40B4-BE49-F238E27FC236}">
                <a16:creationId xmlns:a16="http://schemas.microsoft.com/office/drawing/2014/main" id="{AD95164D-7BCB-3D3B-1048-455CFA5FF6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59927278"/>
      </p:ext>
    </p:extLst>
  </p:cSld>
  <p:clrMapOvr>
    <a:masterClrMapping/>
  </p:clrMapOvr>
  <mc:AlternateContent xmlns:mc="http://schemas.openxmlformats.org/markup-compatibility/2006" xmlns:p14="http://schemas.microsoft.com/office/powerpoint/2010/main">
    <mc:Choice Requires="p14">
      <p:transition spd="slow" p14:dur="2000" advTm="49260"/>
    </mc:Choice>
    <mc:Fallback xmlns="">
      <p:transition spd="slow" advTm="49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2B98C817-D678-A9BC-343A-6B2A58898CE1}"/>
              </a:ext>
            </a:extLst>
          </p:cNvPr>
          <p:cNvPicPr>
            <a:picLocks noGrp="1" noChangeAspect="1"/>
          </p:cNvPicPr>
          <p:nvPr>
            <p:ph idx="1"/>
          </p:nvPr>
        </p:nvPicPr>
        <p:blipFill rotWithShape="1">
          <a:blip r:embed="rId4"/>
          <a:srcRect r="1" b="11606"/>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pic>
        <p:nvPicPr>
          <p:cNvPr id="3" name="Audio 2">
            <a:hlinkClick r:id="" action="ppaction://media"/>
            <a:extLst>
              <a:ext uri="{FF2B5EF4-FFF2-40B4-BE49-F238E27FC236}">
                <a16:creationId xmlns:a16="http://schemas.microsoft.com/office/drawing/2014/main" id="{8E696213-A8AE-F5C8-4FEF-7697B3EF9A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4883887"/>
      </p:ext>
    </p:extLst>
  </p:cSld>
  <p:clrMapOvr>
    <a:masterClrMapping/>
  </p:clrMapOvr>
  <mc:AlternateContent xmlns:mc="http://schemas.openxmlformats.org/markup-compatibility/2006" xmlns:p14="http://schemas.microsoft.com/office/powerpoint/2010/main">
    <mc:Choice Requires="p14">
      <p:transition spd="slow" p14:dur="2000" advTm="24448"/>
    </mc:Choice>
    <mc:Fallback xmlns="">
      <p:transition spd="slow" advTm="24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with medium confidence">
            <a:extLst>
              <a:ext uri="{FF2B5EF4-FFF2-40B4-BE49-F238E27FC236}">
                <a16:creationId xmlns:a16="http://schemas.microsoft.com/office/drawing/2014/main" id="{6E10E0F4-9618-5EB1-B9CC-ED5AA68E21F8}"/>
              </a:ext>
            </a:extLst>
          </p:cNvPr>
          <p:cNvPicPr>
            <a:picLocks noGrp="1" noChangeAspect="1"/>
          </p:cNvPicPr>
          <p:nvPr>
            <p:ph idx="1"/>
          </p:nvPr>
        </p:nvPicPr>
        <p:blipFill rotWithShape="1">
          <a:blip r:embed="rId4"/>
          <a:srcRect t="9925" r="1" b="1681"/>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pic>
        <p:nvPicPr>
          <p:cNvPr id="3" name="Audio 2">
            <a:hlinkClick r:id="" action="ppaction://media"/>
            <a:extLst>
              <a:ext uri="{FF2B5EF4-FFF2-40B4-BE49-F238E27FC236}">
                <a16:creationId xmlns:a16="http://schemas.microsoft.com/office/drawing/2014/main" id="{C7D5FD00-D0BD-F8F4-2CFD-3C1E504EDE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97883916"/>
      </p:ext>
    </p:extLst>
  </p:cSld>
  <p:clrMapOvr>
    <a:masterClrMapping/>
  </p:clrMapOvr>
  <mc:AlternateContent xmlns:mc="http://schemas.openxmlformats.org/markup-compatibility/2006" xmlns:p14="http://schemas.microsoft.com/office/powerpoint/2010/main">
    <mc:Choice Requires="p14">
      <p:transition spd="slow" p14:dur="2000" advTm="89056"/>
    </mc:Choice>
    <mc:Fallback xmlns="">
      <p:transition spd="slow" advTm="89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D61E-1E12-D72B-BF51-26F2D5FA621F}"/>
              </a:ext>
            </a:extLst>
          </p:cNvPr>
          <p:cNvSpPr>
            <a:spLocks noGrp="1"/>
          </p:cNvSpPr>
          <p:nvPr>
            <p:ph type="title"/>
          </p:nvPr>
        </p:nvSpPr>
        <p:spPr/>
        <p:txBody>
          <a:bodyPr/>
          <a:lstStyle/>
          <a:p>
            <a:r>
              <a:rPr lang="en-US" dirty="0"/>
              <a:t>Stop SQL INJECTION </a:t>
            </a:r>
          </a:p>
        </p:txBody>
      </p:sp>
      <p:sp>
        <p:nvSpPr>
          <p:cNvPr id="3" name="Content Placeholder 2">
            <a:extLst>
              <a:ext uri="{FF2B5EF4-FFF2-40B4-BE49-F238E27FC236}">
                <a16:creationId xmlns:a16="http://schemas.microsoft.com/office/drawing/2014/main" id="{930372F5-8C67-86EC-E472-6583B3A49587}"/>
              </a:ext>
            </a:extLst>
          </p:cNvPr>
          <p:cNvSpPr>
            <a:spLocks noGrp="1"/>
          </p:cNvSpPr>
          <p:nvPr>
            <p:ph idx="1"/>
          </p:nvPr>
        </p:nvSpPr>
        <p:spPr/>
        <p:txBody>
          <a:bodyPr/>
          <a:lstStyle/>
          <a:p>
            <a:r>
              <a:rPr lang="en-US" dirty="0"/>
              <a:t>Honeypot environment </a:t>
            </a:r>
          </a:p>
          <a:p>
            <a:r>
              <a:rPr lang="en-US" dirty="0"/>
              <a:t>Bond Parameters</a:t>
            </a:r>
          </a:p>
          <a:p>
            <a:r>
              <a:rPr lang="en-US" dirty="0"/>
              <a:t>Diligent monitoring </a:t>
            </a:r>
          </a:p>
          <a:p>
            <a:r>
              <a:rPr lang="en-US" dirty="0"/>
              <a:t>Restricting and segregating privileges</a:t>
            </a:r>
          </a:p>
          <a:p>
            <a:endParaRPr lang="en-US" dirty="0"/>
          </a:p>
          <a:p>
            <a:endParaRPr lang="en-US" dirty="0"/>
          </a:p>
        </p:txBody>
      </p:sp>
      <p:pic>
        <p:nvPicPr>
          <p:cNvPr id="5" name="Audio 4">
            <a:hlinkClick r:id="" action="ppaction://media"/>
            <a:extLst>
              <a:ext uri="{FF2B5EF4-FFF2-40B4-BE49-F238E27FC236}">
                <a16:creationId xmlns:a16="http://schemas.microsoft.com/office/drawing/2014/main" id="{C6B6FB72-D6FB-2CEF-2A21-A323960BA2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33007478"/>
      </p:ext>
    </p:extLst>
  </p:cSld>
  <p:clrMapOvr>
    <a:masterClrMapping/>
  </p:clrMapOvr>
  <mc:AlternateContent xmlns:mc="http://schemas.openxmlformats.org/markup-compatibility/2006" xmlns:p14="http://schemas.microsoft.com/office/powerpoint/2010/main">
    <mc:Choice Requires="p14">
      <p:transition spd="slow" p14:dur="2000" advTm="105909"/>
    </mc:Choice>
    <mc:Fallback xmlns="">
      <p:transition spd="slow" advTm="105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026A-DFE5-5754-244B-436F11ABE078}"/>
              </a:ext>
            </a:extLst>
          </p:cNvPr>
          <p:cNvSpPr>
            <a:spLocks noGrp="1"/>
          </p:cNvSpPr>
          <p:nvPr>
            <p:ph type="title"/>
          </p:nvPr>
        </p:nvSpPr>
        <p:spPr/>
        <p:txBody>
          <a:bodyPr/>
          <a:lstStyle/>
          <a:p>
            <a:pPr algn="ctr"/>
            <a:r>
              <a:rPr lang="en-US" dirty="0"/>
              <a:t>Introduction </a:t>
            </a:r>
          </a:p>
        </p:txBody>
      </p:sp>
      <p:sp>
        <p:nvSpPr>
          <p:cNvPr id="3" name="Content Placeholder 2">
            <a:extLst>
              <a:ext uri="{FF2B5EF4-FFF2-40B4-BE49-F238E27FC236}">
                <a16:creationId xmlns:a16="http://schemas.microsoft.com/office/drawing/2014/main" id="{42A2C564-7602-AAC3-2F16-8B3158BD5A7C}"/>
              </a:ext>
            </a:extLst>
          </p:cNvPr>
          <p:cNvSpPr>
            <a:spLocks noGrp="1"/>
          </p:cNvSpPr>
          <p:nvPr>
            <p:ph idx="1"/>
          </p:nvPr>
        </p:nvSpPr>
        <p:spPr/>
        <p:txBody>
          <a:bodyPr>
            <a:normAutofit fontScale="92500"/>
          </a:bodyPr>
          <a:lstStyle/>
          <a:p>
            <a:pPr marL="0" indent="0">
              <a:lnSpc>
                <a:spcPct val="200000"/>
              </a:lnSpc>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purpose of this database design is to implement a secure database environment for a</a:t>
            </a:r>
            <a:r>
              <a:rPr lang="en-US" sz="1800" dirty="0">
                <a:latin typeface="Times New Roman" panose="02020603050405020304" pitchFamily="18" charset="0"/>
                <a:ea typeface="Calibri" panose="020F0502020204030204" pitchFamily="34" charset="0"/>
                <a:cs typeface="Times New Roman" panose="02020603050405020304" pitchFamily="18" charset="0"/>
              </a:rPr>
              <a:t>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NFL Scouting application. For scouts to successfully recruit the players they want, they need and application that will allow them to evaluate the prospects. The database was created to gather all information about a potential prospect for the upcoming NFL draft. The database was also created to allow the scouts to be able to view and evaluate the prospects information. The database contains the players information, testing results, measurables, offensive stats, and defensive stats. There are records that were inserted into the columns to display how the database works. The users of this database were given roles and privileges to have a separation of roles. The databases that were created will be beneficial for the coaches because of the easy access to the prospects info.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Audio 5">
            <a:hlinkClick r:id="" action="ppaction://media"/>
            <a:extLst>
              <a:ext uri="{FF2B5EF4-FFF2-40B4-BE49-F238E27FC236}">
                <a16:creationId xmlns:a16="http://schemas.microsoft.com/office/drawing/2014/main" id="{B3CDCC81-9287-09B3-4AF6-8FB876A2DE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59312643"/>
      </p:ext>
    </p:extLst>
  </p:cSld>
  <p:clrMapOvr>
    <a:masterClrMapping/>
  </p:clrMapOvr>
  <mc:AlternateContent xmlns:mc="http://schemas.openxmlformats.org/markup-compatibility/2006" xmlns:p14="http://schemas.microsoft.com/office/powerpoint/2010/main">
    <mc:Choice Requires="p14">
      <p:transition spd="slow" p14:dur="2000" advTm="68000"/>
    </mc:Choice>
    <mc:Fallback xmlns="">
      <p:transition spd="slow" advTm="6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8796C-F8AF-52FB-9714-FA5690429E1F}"/>
              </a:ext>
            </a:extLst>
          </p:cNvPr>
          <p:cNvSpPr>
            <a:spLocks noGrp="1"/>
          </p:cNvSpPr>
          <p:nvPr>
            <p:ph type="title"/>
          </p:nvPr>
        </p:nvSpPr>
        <p:spPr>
          <a:xfrm>
            <a:off x="630936" y="639520"/>
            <a:ext cx="3429000" cy="1719072"/>
          </a:xfrm>
        </p:spPr>
        <p:txBody>
          <a:bodyPr anchor="b">
            <a:normAutofit/>
          </a:bodyPr>
          <a:lstStyle/>
          <a:p>
            <a:r>
              <a:rPr lang="en-US"/>
              <a:t>ER Diagram</a:t>
            </a:r>
          </a:p>
        </p:txBody>
      </p:sp>
      <p:sp>
        <p:nvSpPr>
          <p:cNvPr id="2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9">
            <a:extLst>
              <a:ext uri="{FF2B5EF4-FFF2-40B4-BE49-F238E27FC236}">
                <a16:creationId xmlns:a16="http://schemas.microsoft.com/office/drawing/2014/main" id="{D4C151C7-629F-2D32-8576-50B0C75795D6}"/>
              </a:ext>
            </a:extLst>
          </p:cNvPr>
          <p:cNvSpPr>
            <a:spLocks noGrp="1"/>
          </p:cNvSpPr>
          <p:nvPr>
            <p:ph idx="1"/>
          </p:nvPr>
        </p:nvSpPr>
        <p:spPr>
          <a:xfrm>
            <a:off x="630936" y="2807208"/>
            <a:ext cx="3429000" cy="3410712"/>
          </a:xfrm>
        </p:spPr>
        <p:txBody>
          <a:bodyPr anchor="t">
            <a:normAutofit fontScale="40000" lnSpcReduction="20000"/>
          </a:bodyPr>
          <a:lstStyle/>
          <a:p>
            <a:pPr>
              <a:lnSpc>
                <a:spcPct val="170000"/>
              </a:lnSpc>
            </a:pPr>
            <a:r>
              <a:rPr lang="en-US" sz="3000" dirty="0">
                <a:effectLst/>
                <a:latin typeface="Calibri" panose="020F0502020204030204" pitchFamily="34" charset="0"/>
                <a:ea typeface="Calibri" panose="020F0502020204030204" pitchFamily="34" charset="0"/>
                <a:cs typeface="Times New Roman" panose="02020603050405020304" pitchFamily="18" charset="0"/>
              </a:rPr>
              <a:t>The NFL Scouting databases contains one strong entity and four weak entities.  The strong entity is players info, and it contains attributes that refer the players info. The four weak entities are measurable, player testing, offensive stats, and defensive stats. They are weak entities because they are dependent on the strong entity to refer to them. Also, the weak entity has a foreign key so it can be referred by the strong entity. The weak entities all have a relationship with the strong entity. </a:t>
            </a:r>
          </a:p>
          <a:p>
            <a:endParaRPr lang="en-US" sz="2400" dirty="0"/>
          </a:p>
        </p:txBody>
      </p:sp>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7" name="Ink 2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7" name="Content Placeholder 6" descr="A piece of paper with writing on it&#10;&#10;Description automatically generated with medium confidence">
            <a:extLst>
              <a:ext uri="{FF2B5EF4-FFF2-40B4-BE49-F238E27FC236}">
                <a16:creationId xmlns:a16="http://schemas.microsoft.com/office/drawing/2014/main" id="{0ABF24FA-5D26-C9A1-6558-18696B2B3BB2}"/>
              </a:ext>
            </a:extLst>
          </p:cNvPr>
          <p:cNvPicPr>
            <a:picLocks noChangeAspect="1"/>
          </p:cNvPicPr>
          <p:nvPr/>
        </p:nvPicPr>
        <p:blipFill>
          <a:blip r:embed="rId6"/>
          <a:stretch>
            <a:fillRect/>
          </a:stretch>
        </p:blipFill>
        <p:spPr>
          <a:xfrm>
            <a:off x="5533377" y="640080"/>
            <a:ext cx="5145557" cy="5577840"/>
          </a:xfrm>
          <a:prstGeom prst="rect">
            <a:avLst/>
          </a:prstGeom>
        </p:spPr>
      </p:pic>
      <p:pic>
        <p:nvPicPr>
          <p:cNvPr id="4" name="Audio 3">
            <a:hlinkClick r:id="" action="ppaction://media"/>
            <a:extLst>
              <a:ext uri="{FF2B5EF4-FFF2-40B4-BE49-F238E27FC236}">
                <a16:creationId xmlns:a16="http://schemas.microsoft.com/office/drawing/2014/main" id="{90D0F071-EC76-F973-CFE8-65AF8D9D4B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8095240"/>
      </p:ext>
    </p:extLst>
  </p:cSld>
  <p:clrMapOvr>
    <a:masterClrMapping/>
  </p:clrMapOvr>
  <mc:AlternateContent xmlns:mc="http://schemas.openxmlformats.org/markup-compatibility/2006" xmlns:p14="http://schemas.microsoft.com/office/powerpoint/2010/main">
    <mc:Choice Requires="p14">
      <p:transition spd="slow" p14:dur="2000" advTm="109376"/>
    </mc:Choice>
    <mc:Fallback xmlns="">
      <p:transition spd="slow" advTm="109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1FCE9-FC39-05D5-5E8F-7D80B0AEFE9B}"/>
              </a:ext>
            </a:extLst>
          </p:cNvPr>
          <p:cNvSpPr>
            <a:spLocks noGrp="1"/>
          </p:cNvSpPr>
          <p:nvPr>
            <p:ph type="title"/>
          </p:nvPr>
        </p:nvSpPr>
        <p:spPr>
          <a:xfrm>
            <a:off x="630936" y="640080"/>
            <a:ext cx="4818888" cy="1481328"/>
          </a:xfrm>
        </p:spPr>
        <p:txBody>
          <a:bodyPr anchor="b">
            <a:normAutofit fontScale="90000"/>
          </a:bodyPr>
          <a:lstStyle/>
          <a:p>
            <a:pPr algn="ctr"/>
            <a:r>
              <a:rPr lang="en-US" sz="5600" dirty="0"/>
              <a:t>Relational Database Schema</a:t>
            </a:r>
          </a:p>
        </p:txBody>
      </p:sp>
      <p:sp>
        <p:nvSpPr>
          <p:cNvPr id="2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892D45"/>
          </a:solidFill>
          <a:ln w="38100" cap="rnd">
            <a:solidFill>
              <a:srgbClr val="892D4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8">
            <a:extLst>
              <a:ext uri="{FF2B5EF4-FFF2-40B4-BE49-F238E27FC236}">
                <a16:creationId xmlns:a16="http://schemas.microsoft.com/office/drawing/2014/main" id="{AEDF3DDD-9837-34C1-3B22-E31C547FB5F2}"/>
              </a:ext>
            </a:extLst>
          </p:cNvPr>
          <p:cNvSpPr>
            <a:spLocks noGrp="1"/>
          </p:cNvSpPr>
          <p:nvPr>
            <p:ph idx="1"/>
          </p:nvPr>
        </p:nvSpPr>
        <p:spPr>
          <a:xfrm>
            <a:off x="630936" y="2660904"/>
            <a:ext cx="4818888" cy="3547872"/>
          </a:xfrm>
        </p:spPr>
        <p:txBody>
          <a:bodyPr anchor="t">
            <a:normAutofit fontScale="92500" lnSpcReduction="20000"/>
          </a:bodyPr>
          <a:lstStyle/>
          <a:p>
            <a:pPr>
              <a:lnSpc>
                <a:spcPct val="150000"/>
              </a:lnSpc>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relational database schema, it has five different relations. The five relations are players info, player testing, measurable, offensive stats, and defensive stats. The five relations have multiple tuples that are related to the relation.  The primary info relation use entity integrity that has a primary key for each relation schema. The four other relations use referential integrity that has a foreign key that is used to relate to the primary key.</a:t>
            </a:r>
          </a:p>
          <a:p>
            <a:endParaRPr lang="en-US" dirty="0"/>
          </a:p>
        </p:txBody>
      </p:sp>
      <mc:AlternateContent xmlns:mc="http://schemas.openxmlformats.org/markup-compatibility/2006" xmlns:p14="http://schemas.microsoft.com/office/powerpoint/2010/main">
        <mc:Choice Requires="p14">
          <p:contentPart p14:bwMode="auto" r:id="rId4">
            <p14:nvContentPartPr>
              <p14:cNvPr id="2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5" name="Content Placeholder 4" descr="Text, letter&#10;&#10;Description automatically generated">
            <a:extLst>
              <a:ext uri="{FF2B5EF4-FFF2-40B4-BE49-F238E27FC236}">
                <a16:creationId xmlns:a16="http://schemas.microsoft.com/office/drawing/2014/main" id="{F950ED08-4306-616D-4745-64704AE00728}"/>
              </a:ext>
            </a:extLst>
          </p:cNvPr>
          <p:cNvPicPr>
            <a:picLocks noChangeAspect="1"/>
          </p:cNvPicPr>
          <p:nvPr/>
        </p:nvPicPr>
        <p:blipFill>
          <a:blip r:embed="rId6"/>
          <a:stretch>
            <a:fillRect/>
          </a:stretch>
        </p:blipFill>
        <p:spPr>
          <a:xfrm>
            <a:off x="6178831" y="630936"/>
            <a:ext cx="4978222" cy="5577840"/>
          </a:xfrm>
          <a:prstGeom prst="rect">
            <a:avLst/>
          </a:prstGeom>
        </p:spPr>
      </p:pic>
      <p:pic>
        <p:nvPicPr>
          <p:cNvPr id="4" name="Audio 3">
            <a:hlinkClick r:id="" action="ppaction://media"/>
            <a:extLst>
              <a:ext uri="{FF2B5EF4-FFF2-40B4-BE49-F238E27FC236}">
                <a16:creationId xmlns:a16="http://schemas.microsoft.com/office/drawing/2014/main" id="{1553D32D-739D-4113-07BB-1C5E612352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95903064"/>
      </p:ext>
    </p:extLst>
  </p:cSld>
  <p:clrMapOvr>
    <a:masterClrMapping/>
  </p:clrMapOvr>
  <mc:AlternateContent xmlns:mc="http://schemas.openxmlformats.org/markup-compatibility/2006" xmlns:p14="http://schemas.microsoft.com/office/powerpoint/2010/main">
    <mc:Choice Requires="p14">
      <p:transition spd="slow" p14:dur="2000" advTm="54997"/>
    </mc:Choice>
    <mc:Fallback xmlns="">
      <p:transition spd="slow" advTm="5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FD1F7-72AA-5CF7-06BF-3D51FA64CAF8}"/>
              </a:ext>
            </a:extLst>
          </p:cNvPr>
          <p:cNvSpPr>
            <a:spLocks noGrp="1"/>
          </p:cNvSpPr>
          <p:nvPr>
            <p:ph type="title"/>
          </p:nvPr>
        </p:nvSpPr>
        <p:spPr>
          <a:xfrm>
            <a:off x="630936" y="639520"/>
            <a:ext cx="3429000" cy="1719072"/>
          </a:xfrm>
        </p:spPr>
        <p:txBody>
          <a:bodyPr anchor="b">
            <a:normAutofit/>
          </a:bodyPr>
          <a:lstStyle/>
          <a:p>
            <a:r>
              <a:rPr lang="en-US" dirty="0"/>
              <a:t>Table Info</a:t>
            </a:r>
          </a:p>
        </p:txBody>
      </p:sp>
      <p:sp>
        <p:nvSpPr>
          <p:cNvPr id="1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A1CE66CF-D124-45AB-AE81-E32F1BC6B6BA}"/>
              </a:ext>
            </a:extLst>
          </p:cNvPr>
          <p:cNvSpPr>
            <a:spLocks noGrp="1"/>
          </p:cNvSpPr>
          <p:nvPr>
            <p:ph idx="1"/>
          </p:nvPr>
        </p:nvSpPr>
        <p:spPr>
          <a:xfrm>
            <a:off x="630936" y="2807208"/>
            <a:ext cx="3429000" cy="3410712"/>
          </a:xfrm>
        </p:spPr>
        <p:txBody>
          <a:bodyPr anchor="t">
            <a:normAutofit/>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Describe table name;</a:t>
            </a:r>
          </a:p>
          <a:p>
            <a:r>
              <a:rPr lang="en-US" sz="1800" dirty="0">
                <a:effectLst/>
                <a:latin typeface="Calibri" panose="020F0502020204030204" pitchFamily="34" charset="0"/>
                <a:ea typeface="Calibri" panose="020F0502020204030204" pitchFamily="34" charset="0"/>
                <a:cs typeface="Calibri" panose="020F0502020204030204" pitchFamily="34" charset="0"/>
              </a:rPr>
              <a:t>Create Table (Field name, type);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Create Table (Field name, type, not null, Primary key). </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Alter Table </a:t>
            </a:r>
            <a:r>
              <a:rPr lang="en-US" sz="1800" dirty="0" err="1">
                <a:effectLst/>
                <a:latin typeface="Calibri" panose="020F0502020204030204" pitchFamily="34" charset="0"/>
                <a:ea typeface="Calibri" panose="020F0502020204030204" pitchFamily="34" charset="0"/>
                <a:cs typeface="Calibri" panose="020F0502020204030204" pitchFamily="34" charset="0"/>
              </a:rPr>
              <a:t>tablename</a:t>
            </a:r>
            <a:r>
              <a:rPr lang="en-US" sz="1800" dirty="0">
                <a:effectLst/>
                <a:latin typeface="Calibri" panose="020F0502020204030204" pitchFamily="34" charset="0"/>
                <a:ea typeface="Calibri" panose="020F0502020204030204" pitchFamily="34" charset="0"/>
                <a:cs typeface="Calibri" panose="020F0502020204030204" pitchFamily="34" charset="0"/>
              </a:rPr>
              <a:t> Foreign Key (ID) References Players Info(Player ID)</a:t>
            </a:r>
            <a:r>
              <a:rPr lang="en-US" sz="1800" dirty="0">
                <a:effectLst/>
                <a:latin typeface="Calibri" panose="020F0502020204030204" pitchFamily="34" charset="0"/>
                <a:cs typeface="Calibri" panose="020F0502020204030204" pitchFamily="34" charset="0"/>
              </a:rPr>
              <a:t> ;</a:t>
            </a:r>
          </a:p>
          <a:p>
            <a:endParaRPr lang="en-US" sz="3200" dirty="0"/>
          </a:p>
          <a:p>
            <a:endParaRPr lang="en-US" sz="2400" dirty="0"/>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7" name="Ink 16">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6" name="Content Placeholder 5" descr="A picture containing text&#10;&#10;Description automatically generated">
            <a:extLst>
              <a:ext uri="{FF2B5EF4-FFF2-40B4-BE49-F238E27FC236}">
                <a16:creationId xmlns:a16="http://schemas.microsoft.com/office/drawing/2014/main" id="{DA90ADF3-710E-9042-B48E-6A4023A313DC}"/>
              </a:ext>
            </a:extLst>
          </p:cNvPr>
          <p:cNvPicPr>
            <a:picLocks noChangeAspect="1"/>
          </p:cNvPicPr>
          <p:nvPr/>
        </p:nvPicPr>
        <p:blipFill>
          <a:blip r:embed="rId6"/>
          <a:stretch>
            <a:fillRect/>
          </a:stretch>
        </p:blipFill>
        <p:spPr>
          <a:xfrm>
            <a:off x="4654296" y="1918812"/>
            <a:ext cx="6903720" cy="3020376"/>
          </a:xfrm>
          <a:prstGeom prst="rect">
            <a:avLst/>
          </a:prstGeom>
        </p:spPr>
      </p:pic>
      <p:pic>
        <p:nvPicPr>
          <p:cNvPr id="4" name="Audio 3">
            <a:hlinkClick r:id="" action="ppaction://media"/>
            <a:extLst>
              <a:ext uri="{FF2B5EF4-FFF2-40B4-BE49-F238E27FC236}">
                <a16:creationId xmlns:a16="http://schemas.microsoft.com/office/drawing/2014/main" id="{54FFBB3F-D149-91D2-06D6-75AE2BFB5F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898071"/>
      </p:ext>
    </p:extLst>
  </p:cSld>
  <p:clrMapOvr>
    <a:masterClrMapping/>
  </p:clrMapOvr>
  <mc:AlternateContent xmlns:mc="http://schemas.openxmlformats.org/markup-compatibility/2006" xmlns:p14="http://schemas.microsoft.com/office/powerpoint/2010/main">
    <mc:Choice Requires="p14">
      <p:transition spd="slow" p14:dur="2000" advTm="97589"/>
    </mc:Choice>
    <mc:Fallback xmlns="">
      <p:transition spd="slow" advTm="97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7C40A-96B3-D372-505E-40172E98CB20}"/>
              </a:ext>
            </a:extLst>
          </p:cNvPr>
          <p:cNvSpPr>
            <a:spLocks noGrp="1"/>
          </p:cNvSpPr>
          <p:nvPr>
            <p:ph type="title"/>
          </p:nvPr>
        </p:nvSpPr>
        <p:spPr>
          <a:xfrm>
            <a:off x="630936" y="639520"/>
            <a:ext cx="3429000" cy="1719072"/>
          </a:xfrm>
        </p:spPr>
        <p:txBody>
          <a:bodyPr anchor="b">
            <a:normAutofit/>
          </a:bodyPr>
          <a:lstStyle/>
          <a:p>
            <a:r>
              <a:rPr lang="en-US" dirty="0"/>
              <a:t>Table Info </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BCA164E-DC48-7C7D-05ED-25BB8A14BA70}"/>
              </a:ext>
            </a:extLst>
          </p:cNvPr>
          <p:cNvSpPr>
            <a:spLocks noGrp="1"/>
          </p:cNvSpPr>
          <p:nvPr>
            <p:ph idx="1"/>
          </p:nvPr>
        </p:nvSpPr>
        <p:spPr>
          <a:xfrm>
            <a:off x="630936" y="2807208"/>
            <a:ext cx="3429000" cy="3410712"/>
          </a:xfrm>
        </p:spPr>
        <p:txBody>
          <a:bodyPr anchor="t">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Describe table name</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Create Table (Field name, type);</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Alter Table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tablename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Foreign Key (ID) References Players Info(Player ID)</a:t>
            </a:r>
            <a:r>
              <a:rPr lang="en-US" sz="1600" dirty="0">
                <a:effectLst/>
              </a:rPr>
              <a:t> ;</a:t>
            </a:r>
            <a:endParaRPr lang="en-US" sz="2400" dirty="0"/>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5" name="Content Placeholder 4" descr="Text&#10;&#10;Description automatically generated">
            <a:extLst>
              <a:ext uri="{FF2B5EF4-FFF2-40B4-BE49-F238E27FC236}">
                <a16:creationId xmlns:a16="http://schemas.microsoft.com/office/drawing/2014/main" id="{C78DCEA5-D65E-0B46-7B1C-143EB61C2FBD}"/>
              </a:ext>
            </a:extLst>
          </p:cNvPr>
          <p:cNvPicPr>
            <a:picLocks noChangeAspect="1"/>
          </p:cNvPicPr>
          <p:nvPr/>
        </p:nvPicPr>
        <p:blipFill>
          <a:blip r:embed="rId6"/>
          <a:stretch>
            <a:fillRect/>
          </a:stretch>
        </p:blipFill>
        <p:spPr>
          <a:xfrm>
            <a:off x="4654296" y="960921"/>
            <a:ext cx="6903720" cy="4936157"/>
          </a:xfrm>
          <a:prstGeom prst="rect">
            <a:avLst/>
          </a:prstGeom>
        </p:spPr>
      </p:pic>
      <p:pic>
        <p:nvPicPr>
          <p:cNvPr id="4" name="Audio 3">
            <a:hlinkClick r:id="" action="ppaction://media"/>
            <a:extLst>
              <a:ext uri="{FF2B5EF4-FFF2-40B4-BE49-F238E27FC236}">
                <a16:creationId xmlns:a16="http://schemas.microsoft.com/office/drawing/2014/main" id="{4DD229C8-0813-F402-5E13-FE9C575CF8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76416272"/>
      </p:ext>
    </p:extLst>
  </p:cSld>
  <p:clrMapOvr>
    <a:masterClrMapping/>
  </p:clrMapOvr>
  <mc:AlternateContent xmlns:mc="http://schemas.openxmlformats.org/markup-compatibility/2006" xmlns:p14="http://schemas.microsoft.com/office/powerpoint/2010/main">
    <mc:Choice Requires="p14">
      <p:transition spd="slow" p14:dur="2000" advTm="30845"/>
    </mc:Choice>
    <mc:Fallback xmlns="">
      <p:transition spd="slow" advTm="30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1E24E9-F3D6-381E-0D36-7A535B4047C1}"/>
              </a:ext>
            </a:extLst>
          </p:cNvPr>
          <p:cNvSpPr>
            <a:spLocks noGrp="1"/>
          </p:cNvSpPr>
          <p:nvPr>
            <p:ph type="title"/>
          </p:nvPr>
        </p:nvSpPr>
        <p:spPr>
          <a:xfrm>
            <a:off x="630936" y="639520"/>
            <a:ext cx="3429000" cy="1719072"/>
          </a:xfrm>
        </p:spPr>
        <p:txBody>
          <a:bodyPr anchor="b">
            <a:normAutofit/>
          </a:bodyPr>
          <a:lstStyle/>
          <a:p>
            <a:r>
              <a:rPr lang="en-US" dirty="0"/>
              <a:t>Table Values </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E849EB5-83AA-14B8-E6CC-B99B7DB2EFAA}"/>
              </a:ext>
            </a:extLst>
          </p:cNvPr>
          <p:cNvSpPr>
            <a:spLocks noGrp="1"/>
          </p:cNvSpPr>
          <p:nvPr>
            <p:ph idx="1"/>
          </p:nvPr>
        </p:nvSpPr>
        <p:spPr>
          <a:xfrm>
            <a:off x="630936" y="2807208"/>
            <a:ext cx="3429000" cy="3410712"/>
          </a:xfrm>
        </p:spPr>
        <p:txBody>
          <a:bodyPr anchor="t">
            <a:norm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Insert Into table name Values (…., …., ….) ;</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select*from table name ;</a:t>
            </a:r>
            <a:endParaRPr lang="en-US" sz="3200" dirty="0"/>
          </a:p>
          <a:p>
            <a:endParaRPr lang="en-US" sz="2400" dirty="0"/>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5" name="Content Placeholder 4" descr="A picture containing graphical user interface&#10;&#10;Description automatically generated">
            <a:extLst>
              <a:ext uri="{FF2B5EF4-FFF2-40B4-BE49-F238E27FC236}">
                <a16:creationId xmlns:a16="http://schemas.microsoft.com/office/drawing/2014/main" id="{4DF1F332-B3AC-9F2D-33F6-BA1F4E418F7D}"/>
              </a:ext>
            </a:extLst>
          </p:cNvPr>
          <p:cNvPicPr>
            <a:picLocks noChangeAspect="1"/>
          </p:cNvPicPr>
          <p:nvPr/>
        </p:nvPicPr>
        <p:blipFill>
          <a:blip r:embed="rId6"/>
          <a:stretch>
            <a:fillRect/>
          </a:stretch>
        </p:blipFill>
        <p:spPr>
          <a:xfrm>
            <a:off x="4654296" y="831476"/>
            <a:ext cx="6903720" cy="5195047"/>
          </a:xfrm>
          <a:prstGeom prst="rect">
            <a:avLst/>
          </a:prstGeom>
        </p:spPr>
      </p:pic>
      <p:pic>
        <p:nvPicPr>
          <p:cNvPr id="4" name="Audio 3">
            <a:hlinkClick r:id="" action="ppaction://media"/>
            <a:extLst>
              <a:ext uri="{FF2B5EF4-FFF2-40B4-BE49-F238E27FC236}">
                <a16:creationId xmlns:a16="http://schemas.microsoft.com/office/drawing/2014/main" id="{26852F6C-2E58-27F1-F6A0-31322F2780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14589774"/>
      </p:ext>
    </p:extLst>
  </p:cSld>
  <p:clrMapOvr>
    <a:masterClrMapping/>
  </p:clrMapOvr>
  <mc:AlternateContent xmlns:mc="http://schemas.openxmlformats.org/markup-compatibility/2006" xmlns:p14="http://schemas.microsoft.com/office/powerpoint/2010/main">
    <mc:Choice Requires="p14">
      <p:transition spd="slow" p14:dur="2000" advTm="62186"/>
    </mc:Choice>
    <mc:Fallback xmlns="">
      <p:transition spd="slow" advTm="6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CFA311-21EF-717E-EC58-7BCB219B7095}"/>
              </a:ext>
            </a:extLst>
          </p:cNvPr>
          <p:cNvSpPr>
            <a:spLocks noGrp="1"/>
          </p:cNvSpPr>
          <p:nvPr>
            <p:ph type="title"/>
          </p:nvPr>
        </p:nvSpPr>
        <p:spPr>
          <a:xfrm>
            <a:off x="630936" y="639520"/>
            <a:ext cx="3429000" cy="1719072"/>
          </a:xfrm>
        </p:spPr>
        <p:txBody>
          <a:bodyPr anchor="b">
            <a:normAutofit/>
          </a:bodyPr>
          <a:lstStyle/>
          <a:p>
            <a:r>
              <a:rPr lang="en-US" dirty="0"/>
              <a:t>Table Values </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A2C32D8-D747-1A20-D87D-F393F47DB310}"/>
              </a:ext>
            </a:extLst>
          </p:cNvPr>
          <p:cNvSpPr>
            <a:spLocks noGrp="1"/>
          </p:cNvSpPr>
          <p:nvPr>
            <p:ph idx="1"/>
          </p:nvPr>
        </p:nvSpPr>
        <p:spPr>
          <a:xfrm>
            <a:off x="630936" y="2807208"/>
            <a:ext cx="3429000" cy="3410712"/>
          </a:xfrm>
        </p:spPr>
        <p:txBody>
          <a:bodyPr anchor="t">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Insert Into table name Values (…., …., ….)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select*from table name ;</a:t>
            </a:r>
            <a:endParaRPr lang="en-US" sz="2400" dirty="0"/>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5" name="Content Placeholder 4" descr="A picture containing text&#10;&#10;Description automatically generated">
            <a:extLst>
              <a:ext uri="{FF2B5EF4-FFF2-40B4-BE49-F238E27FC236}">
                <a16:creationId xmlns:a16="http://schemas.microsoft.com/office/drawing/2014/main" id="{F10BF550-5993-2C72-E5F1-4649D3560A0B}"/>
              </a:ext>
            </a:extLst>
          </p:cNvPr>
          <p:cNvPicPr>
            <a:picLocks noChangeAspect="1"/>
          </p:cNvPicPr>
          <p:nvPr/>
        </p:nvPicPr>
        <p:blipFill>
          <a:blip r:embed="rId6"/>
          <a:stretch>
            <a:fillRect/>
          </a:stretch>
        </p:blipFill>
        <p:spPr>
          <a:xfrm>
            <a:off x="4654296" y="1452810"/>
            <a:ext cx="6903720" cy="3952379"/>
          </a:xfrm>
          <a:prstGeom prst="rect">
            <a:avLst/>
          </a:prstGeom>
        </p:spPr>
      </p:pic>
      <p:pic>
        <p:nvPicPr>
          <p:cNvPr id="4" name="Audio 3">
            <a:hlinkClick r:id="" action="ppaction://media"/>
            <a:extLst>
              <a:ext uri="{FF2B5EF4-FFF2-40B4-BE49-F238E27FC236}">
                <a16:creationId xmlns:a16="http://schemas.microsoft.com/office/drawing/2014/main" id="{AED93CFE-55CD-6A71-A777-53A7365CF06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41827571"/>
      </p:ext>
    </p:extLst>
  </p:cSld>
  <p:clrMapOvr>
    <a:masterClrMapping/>
  </p:clrMapOvr>
  <mc:AlternateContent xmlns:mc="http://schemas.openxmlformats.org/markup-compatibility/2006" xmlns:p14="http://schemas.microsoft.com/office/powerpoint/2010/main">
    <mc:Choice Requires="p14">
      <p:transition spd="slow" p14:dur="2000" advTm="68277"/>
    </mc:Choice>
    <mc:Fallback xmlns="">
      <p:transition spd="slow" advTm="68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24FEA-886A-B186-80F5-56A5042DE0D7}"/>
              </a:ext>
            </a:extLst>
          </p:cNvPr>
          <p:cNvSpPr>
            <a:spLocks noGrp="1"/>
          </p:cNvSpPr>
          <p:nvPr>
            <p:ph type="title"/>
          </p:nvPr>
        </p:nvSpPr>
        <p:spPr>
          <a:xfrm>
            <a:off x="630936" y="639520"/>
            <a:ext cx="3429000" cy="1719072"/>
          </a:xfrm>
        </p:spPr>
        <p:txBody>
          <a:bodyPr anchor="b">
            <a:normAutofit fontScale="90000"/>
          </a:bodyPr>
          <a:lstStyle/>
          <a:p>
            <a:r>
              <a:rPr lang="en-US" dirty="0"/>
              <a:t>Roles and Privileges </a:t>
            </a:r>
          </a:p>
        </p:txBody>
      </p:sp>
      <p:sp>
        <p:nvSpPr>
          <p:cNvPr id="14"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3E6289"/>
          </a:solidFill>
          <a:ln w="38100" cap="rnd">
            <a:solidFill>
              <a:srgbClr val="3E6289"/>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20FA11A-95D3-174E-F67B-D7773887B7BA}"/>
              </a:ext>
            </a:extLst>
          </p:cNvPr>
          <p:cNvSpPr>
            <a:spLocks noGrp="1"/>
          </p:cNvSpPr>
          <p:nvPr>
            <p:ph idx="1"/>
          </p:nvPr>
        </p:nvSpPr>
        <p:spPr>
          <a:xfrm>
            <a:off x="630936" y="2807208"/>
            <a:ext cx="3429000" cy="3410712"/>
          </a:xfrm>
        </p:spPr>
        <p:txBody>
          <a:bodyPr anchor="t">
            <a:normAutofit fontScale="85000" lnSpcReduction="10000"/>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Create Role ( admin, developer,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read_write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Create user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name@localhost</a:t>
            </a:r>
            <a:r>
              <a:rPr lang="en-US" sz="2400" dirty="0">
                <a:effectLst/>
                <a:latin typeface="Calibri" panose="020F0502020204030204" pitchFamily="34" charset="0"/>
                <a:ea typeface="Calibri" panose="020F0502020204030204" pitchFamily="34" charset="0"/>
                <a:cs typeface="Times New Roman" panose="02020603050405020304" pitchFamily="18" charset="0"/>
              </a:rPr>
              <a:t> Identified by password ;</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Grant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rolename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name@localhost</a:t>
            </a:r>
            <a:r>
              <a:rPr lang="en-US" sz="1600" dirty="0">
                <a:effectLst/>
              </a:rPr>
              <a:t> ;</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Grant ‘Privileges’ ON database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name.tablename</a:t>
            </a:r>
            <a:r>
              <a:rPr lang="en-US" sz="2400" dirty="0">
                <a:effectLst/>
                <a:latin typeface="Calibri" panose="020F0502020204030204" pitchFamily="34" charset="0"/>
                <a:ea typeface="Calibri" panose="020F0502020204030204" pitchFamily="34" charset="0"/>
                <a:cs typeface="Times New Roman" panose="02020603050405020304" pitchFamily="18" charset="0"/>
              </a:rPr>
              <a:t> To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name@localhost</a:t>
            </a:r>
            <a:r>
              <a:rPr lang="en-US" sz="1600" dirty="0">
                <a:effectLst/>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6" name="Ink 15">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5737403" y="1956150"/>
                <a:ext cx="36000" cy="32709"/>
              </a:xfrm>
              <a:prstGeom prst="rect">
                <a:avLst/>
              </a:prstGeom>
            </p:spPr>
          </p:pic>
        </mc:Fallback>
      </mc:AlternateContent>
      <p:pic>
        <p:nvPicPr>
          <p:cNvPr id="5" name="Content Placeholder 4" descr="Graphical user interface, text, application&#10;&#10;Description automatically generated">
            <a:extLst>
              <a:ext uri="{FF2B5EF4-FFF2-40B4-BE49-F238E27FC236}">
                <a16:creationId xmlns:a16="http://schemas.microsoft.com/office/drawing/2014/main" id="{B306F6AE-CFD9-A710-243B-0E8DDB1884E2}"/>
              </a:ext>
            </a:extLst>
          </p:cNvPr>
          <p:cNvPicPr>
            <a:picLocks noChangeAspect="1"/>
          </p:cNvPicPr>
          <p:nvPr/>
        </p:nvPicPr>
        <p:blipFill>
          <a:blip r:embed="rId6"/>
          <a:stretch>
            <a:fillRect/>
          </a:stretch>
        </p:blipFill>
        <p:spPr>
          <a:xfrm>
            <a:off x="4654296" y="1703071"/>
            <a:ext cx="6903720" cy="3451858"/>
          </a:xfrm>
          <a:prstGeom prst="rect">
            <a:avLst/>
          </a:prstGeom>
        </p:spPr>
      </p:pic>
      <p:pic>
        <p:nvPicPr>
          <p:cNvPr id="4" name="Audio 3">
            <a:hlinkClick r:id="" action="ppaction://media"/>
            <a:extLst>
              <a:ext uri="{FF2B5EF4-FFF2-40B4-BE49-F238E27FC236}">
                <a16:creationId xmlns:a16="http://schemas.microsoft.com/office/drawing/2014/main" id="{0D763912-41FB-BB35-3EE6-22DFDF8F88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54841149"/>
      </p:ext>
    </p:extLst>
  </p:cSld>
  <p:clrMapOvr>
    <a:masterClrMapping/>
  </p:clrMapOvr>
  <mc:AlternateContent xmlns:mc="http://schemas.openxmlformats.org/markup-compatibility/2006" xmlns:p14="http://schemas.microsoft.com/office/powerpoint/2010/main">
    <mc:Choice Requires="p14">
      <p:transition spd="slow" p14:dur="2000" advTm="118586"/>
    </mc:Choice>
    <mc:Fallback xmlns="">
      <p:transition spd="slow" advTm="118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267</TotalTime>
  <Words>560</Words>
  <Application>Microsoft Macintosh PowerPoint</Application>
  <PresentationFormat>Widescreen</PresentationFormat>
  <Paragraphs>41</Paragraphs>
  <Slides>13</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The Hand Bold</vt:lpstr>
      <vt:lpstr>The Serif Hand Black</vt:lpstr>
      <vt:lpstr>Times New Roman</vt:lpstr>
      <vt:lpstr>SketchyVTI</vt:lpstr>
      <vt:lpstr>NFL Scouting Database</vt:lpstr>
      <vt:lpstr>Introduction </vt:lpstr>
      <vt:lpstr>ER Diagram</vt:lpstr>
      <vt:lpstr>Relational Database Schema</vt:lpstr>
      <vt:lpstr>Table Info</vt:lpstr>
      <vt:lpstr>Table Info </vt:lpstr>
      <vt:lpstr>Table Values </vt:lpstr>
      <vt:lpstr>Table Values </vt:lpstr>
      <vt:lpstr>Roles and Privileges </vt:lpstr>
      <vt:lpstr>Roles and privilieges</vt:lpstr>
      <vt:lpstr>PowerPoint Presentation</vt:lpstr>
      <vt:lpstr>PowerPoint Presentation</vt:lpstr>
      <vt:lpstr>Stop SQL INJECTION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NFL Scouting Database</dc:title>
  <dc:creator>James Coleman</dc:creator>
  <cp:lastModifiedBy>James Coleman</cp:lastModifiedBy>
  <cp:revision>2</cp:revision>
  <dcterms:created xsi:type="dcterms:W3CDTF">2022-12-03T06:39:48Z</dcterms:created>
  <dcterms:modified xsi:type="dcterms:W3CDTF">2022-12-05T03:12:31Z</dcterms:modified>
</cp:coreProperties>
</file>